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webextensions/webextension1.xml" ContentType="application/vnd.ms-office.webextens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32" r:id="rId1"/>
  </p:sldMasterIdLst>
  <p:notesMasterIdLst>
    <p:notesMasterId r:id="rId21"/>
  </p:notesMasterIdLst>
  <p:sldIdLst>
    <p:sldId id="256" r:id="rId2"/>
    <p:sldId id="308" r:id="rId3"/>
    <p:sldId id="258" r:id="rId4"/>
    <p:sldId id="298" r:id="rId5"/>
    <p:sldId id="257" r:id="rId6"/>
    <p:sldId id="259" r:id="rId7"/>
    <p:sldId id="261" r:id="rId8"/>
    <p:sldId id="299" r:id="rId9"/>
    <p:sldId id="310" r:id="rId10"/>
    <p:sldId id="262" r:id="rId11"/>
    <p:sldId id="301" r:id="rId12"/>
    <p:sldId id="302" r:id="rId13"/>
    <p:sldId id="304" r:id="rId14"/>
    <p:sldId id="303" r:id="rId15"/>
    <p:sldId id="300" r:id="rId16"/>
    <p:sldId id="312" r:id="rId17"/>
    <p:sldId id="306" r:id="rId18"/>
    <p:sldId id="307" r:id="rId19"/>
    <p:sldId id="275" r:id="rId20"/>
  </p:sldIdLst>
  <p:sldSz cx="9144000" cy="5143500" type="screen16x9"/>
  <p:notesSz cx="6858000" cy="9144000"/>
  <p:embeddedFontLst>
    <p:embeddedFont>
      <p:font typeface="Aptos Narrow" panose="020B0004020202020204" pitchFamily="34" charset="0"/>
      <p:regular r:id="rId22"/>
      <p:bold r:id="rId23"/>
      <p:italic r:id="rId24"/>
      <p:boldItalic r:id="rId25"/>
    </p:embeddedFont>
    <p:embeddedFont>
      <p:font typeface="Fira Sans Extra Condensed" panose="020B0503050000020004" pitchFamily="34" charset="0"/>
      <p:regular r:id="rId26"/>
      <p:bold r:id="rId27"/>
    </p:embeddedFont>
    <p:embeddedFont>
      <p:font typeface="Franklin Gothic" panose="020B0604020202020204" charset="0"/>
      <p:regular r:id="rId28"/>
      <p:bold r:id="rId29"/>
      <p:italic r:id="rId30"/>
      <p:boldItalic r:id="rId31"/>
    </p:embeddedFont>
    <p:embeddedFont>
      <p:font typeface="Hanken Grotesk Light" panose="020B0604020202020204" charset="0"/>
      <p:regular r:id="rId32"/>
      <p:bold r:id="rId33"/>
      <p:italic r:id="rId34"/>
      <p:boldItalic r:id="rId35"/>
    </p:embeddedFont>
    <p:embeddedFont>
      <p:font typeface="Sitka Display" pitchFamily="2" charset="0"/>
      <p:regular r:id="rId36"/>
      <p:bold r:id="rId37"/>
      <p:italic r:id="rId38"/>
      <p:boldItalic r:id="rId39"/>
    </p:embeddedFont>
    <p:embeddedFont>
      <p:font typeface="Sora ExtraBold" panose="020B0604020202020204" charset="0"/>
      <p:bold r:id="rId40"/>
    </p:embeddedFont>
    <p:embeddedFont>
      <p:font typeface="Tw Cen MT" panose="020B0602020104020603"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A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EF9A40-1234-463C-BA4F-1D479BE71E55}">
  <a:tblStyle styleId="{A0EF9A40-1234-463C-BA4F-1D479BE71E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1C59F20-1B63-424B-9F6C-D9AF5BA81E2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75"/>
  </p:normalViewPr>
  <p:slideViewPr>
    <p:cSldViewPr snapToGrid="0">
      <p:cViewPr varScale="1">
        <p:scale>
          <a:sx n="78" d="100"/>
          <a:sy n="78" d="100"/>
        </p:scale>
        <p:origin x="956" y="2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0.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0A497-05CA-4862-8F2D-2196C5E96F45}" type="doc">
      <dgm:prSet loTypeId="urn:microsoft.com/office/officeart/2005/8/layout/process4" loCatId="process" qsTypeId="urn:microsoft.com/office/officeart/2005/8/quickstyle/simple4" qsCatId="simple" csTypeId="urn:microsoft.com/office/officeart/2005/8/colors/colorful5" csCatId="colorful" phldr="1"/>
      <dgm:spPr/>
      <dgm:t>
        <a:bodyPr/>
        <a:lstStyle/>
        <a:p>
          <a:endParaRPr lang="en-GB"/>
        </a:p>
      </dgm:t>
    </dgm:pt>
    <dgm:pt modelId="{4BC5EFB2-4AB5-4E20-B2C7-53C3AA8BA145}">
      <dgm:prSet phldrT="[Text]" custT="1"/>
      <dgm:spPr/>
      <dgm:t>
        <a:bodyPr/>
        <a:lstStyle/>
        <a:p>
          <a:pPr>
            <a:buNone/>
          </a:pPr>
          <a:r>
            <a:rPr lang="en-US" sz="1400" b="1" dirty="0">
              <a:latin typeface="Times New Roman" panose="02020603050405020304" pitchFamily="18" charset="0"/>
              <a:cs typeface="Times New Roman" panose="02020603050405020304" pitchFamily="18" charset="0"/>
            </a:rPr>
            <a:t>Sales &amp; Revenue Analysis</a:t>
          </a:r>
          <a:endParaRPr lang="en-GB" sz="1400" dirty="0">
            <a:latin typeface="Times New Roman" panose="02020603050405020304" pitchFamily="18" charset="0"/>
            <a:cs typeface="Times New Roman" panose="02020603050405020304" pitchFamily="18" charset="0"/>
          </a:endParaRPr>
        </a:p>
      </dgm:t>
    </dgm:pt>
    <dgm:pt modelId="{BF43B772-E667-4E94-8D5C-430481EBDFD1}" type="parTrans" cxnId="{1C285D94-6F8E-4B0F-9B4C-BBE1A8E61B2A}">
      <dgm:prSet/>
      <dgm:spPr/>
      <dgm:t>
        <a:bodyPr/>
        <a:lstStyle/>
        <a:p>
          <a:endParaRPr lang="en-GB" sz="1400">
            <a:latin typeface="Times New Roman" panose="02020603050405020304" pitchFamily="18" charset="0"/>
            <a:cs typeface="Times New Roman" panose="02020603050405020304" pitchFamily="18" charset="0"/>
          </a:endParaRPr>
        </a:p>
      </dgm:t>
    </dgm:pt>
    <dgm:pt modelId="{C9C2A5AD-0732-4981-9344-484FB383C294}" type="sibTrans" cxnId="{1C285D94-6F8E-4B0F-9B4C-BBE1A8E61B2A}">
      <dgm:prSet/>
      <dgm:spPr/>
      <dgm:t>
        <a:bodyPr/>
        <a:lstStyle/>
        <a:p>
          <a:endParaRPr lang="en-GB" sz="1400">
            <a:latin typeface="Times New Roman" panose="02020603050405020304" pitchFamily="18" charset="0"/>
            <a:cs typeface="Times New Roman" panose="02020603050405020304" pitchFamily="18" charset="0"/>
          </a:endParaRPr>
        </a:p>
      </dgm:t>
    </dgm:pt>
    <dgm:pt modelId="{829A3F09-56BE-43E1-A571-71ACA3C827E0}">
      <dgm:prSet phldrT="[Text]" custT="1"/>
      <dgm:spPr/>
      <dgm:t>
        <a:bodyPr/>
        <a:lstStyle/>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What are total revenue trends and average ticket prices?</a:t>
          </a:r>
        </a:p>
      </dgm:t>
    </dgm:pt>
    <dgm:pt modelId="{45356632-E504-4EAC-95B2-82728FC6684A}" type="parTrans" cxnId="{22E39C48-8838-4047-A477-492B9E9A4163}">
      <dgm:prSet/>
      <dgm:spPr/>
      <dgm:t>
        <a:bodyPr/>
        <a:lstStyle/>
        <a:p>
          <a:endParaRPr lang="en-GB" sz="1400">
            <a:latin typeface="Times New Roman" panose="02020603050405020304" pitchFamily="18" charset="0"/>
            <a:cs typeface="Times New Roman" panose="02020603050405020304" pitchFamily="18" charset="0"/>
          </a:endParaRPr>
        </a:p>
      </dgm:t>
    </dgm:pt>
    <dgm:pt modelId="{B7F9536F-A774-4CC4-9ABD-8FCB4DB60F0A}" type="sibTrans" cxnId="{22E39C48-8838-4047-A477-492B9E9A4163}">
      <dgm:prSet/>
      <dgm:spPr/>
      <dgm:t>
        <a:bodyPr/>
        <a:lstStyle/>
        <a:p>
          <a:endParaRPr lang="en-GB" sz="1400">
            <a:latin typeface="Times New Roman" panose="02020603050405020304" pitchFamily="18" charset="0"/>
            <a:cs typeface="Times New Roman" panose="02020603050405020304" pitchFamily="18" charset="0"/>
          </a:endParaRPr>
        </a:p>
      </dgm:t>
    </dgm:pt>
    <dgm:pt modelId="{CA24F3F6-6CCA-41F0-8D84-C2A8F921F26E}">
      <dgm:prSet phldrT="[Text]" custT="1"/>
      <dgm:spPr/>
      <dgm:t>
        <a:bodyPr/>
        <a:lstStyle/>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Which ticket types and purchase channels perform best?</a:t>
          </a:r>
        </a:p>
      </dgm:t>
    </dgm:pt>
    <dgm:pt modelId="{9D89E236-44A6-4BAB-8861-D6871E42ED57}" type="parTrans" cxnId="{8BFCA304-0C96-477E-BBAE-29C9EC4DE9B5}">
      <dgm:prSet/>
      <dgm:spPr/>
      <dgm:t>
        <a:bodyPr/>
        <a:lstStyle/>
        <a:p>
          <a:endParaRPr lang="en-GB" sz="1400">
            <a:latin typeface="Times New Roman" panose="02020603050405020304" pitchFamily="18" charset="0"/>
            <a:cs typeface="Times New Roman" panose="02020603050405020304" pitchFamily="18" charset="0"/>
          </a:endParaRPr>
        </a:p>
      </dgm:t>
    </dgm:pt>
    <dgm:pt modelId="{855A1711-CE5B-48AA-9071-A79C0261EEF2}" type="sibTrans" cxnId="{8BFCA304-0C96-477E-BBAE-29C9EC4DE9B5}">
      <dgm:prSet/>
      <dgm:spPr/>
      <dgm:t>
        <a:bodyPr/>
        <a:lstStyle/>
        <a:p>
          <a:endParaRPr lang="en-GB" sz="1400">
            <a:latin typeface="Times New Roman" panose="02020603050405020304" pitchFamily="18" charset="0"/>
            <a:cs typeface="Times New Roman" panose="02020603050405020304" pitchFamily="18" charset="0"/>
          </a:endParaRPr>
        </a:p>
      </dgm:t>
    </dgm:pt>
    <dgm:pt modelId="{98A7ACFE-9BA6-4B8B-BDE1-168A17DF49B7}">
      <dgm:prSet phldrT="[Text]" custT="1"/>
      <dgm:spPr/>
      <dgm:t>
        <a:bodyPr/>
        <a:lstStyle/>
        <a:p>
          <a:pPr>
            <a:buNone/>
          </a:pPr>
          <a:r>
            <a:rPr lang="en-US" sz="1400" b="1" dirty="0">
              <a:latin typeface="Times New Roman" panose="02020603050405020304" pitchFamily="18" charset="0"/>
              <a:cs typeface="Times New Roman" panose="02020603050405020304" pitchFamily="18" charset="0"/>
            </a:rPr>
            <a:t>Passenger Behavior &amp; Booking Trends</a:t>
          </a:r>
          <a:endParaRPr lang="en-GB" sz="1400" dirty="0">
            <a:latin typeface="Times New Roman" panose="02020603050405020304" pitchFamily="18" charset="0"/>
            <a:cs typeface="Times New Roman" panose="02020603050405020304" pitchFamily="18" charset="0"/>
          </a:endParaRPr>
        </a:p>
      </dgm:t>
    </dgm:pt>
    <dgm:pt modelId="{2A0C2921-51A9-415C-88B0-833EDC180B04}" type="parTrans" cxnId="{922BDC76-4568-4FBE-A031-272B6A174B0C}">
      <dgm:prSet/>
      <dgm:spPr/>
      <dgm:t>
        <a:bodyPr/>
        <a:lstStyle/>
        <a:p>
          <a:endParaRPr lang="en-GB" sz="1400">
            <a:latin typeface="Times New Roman" panose="02020603050405020304" pitchFamily="18" charset="0"/>
            <a:cs typeface="Times New Roman" panose="02020603050405020304" pitchFamily="18" charset="0"/>
          </a:endParaRPr>
        </a:p>
      </dgm:t>
    </dgm:pt>
    <dgm:pt modelId="{410C00B2-BA6A-4669-BB58-337CACA61890}" type="sibTrans" cxnId="{922BDC76-4568-4FBE-A031-272B6A174B0C}">
      <dgm:prSet/>
      <dgm:spPr/>
      <dgm:t>
        <a:bodyPr/>
        <a:lstStyle/>
        <a:p>
          <a:endParaRPr lang="en-GB" sz="1400">
            <a:latin typeface="Times New Roman" panose="02020603050405020304" pitchFamily="18" charset="0"/>
            <a:cs typeface="Times New Roman" panose="02020603050405020304" pitchFamily="18" charset="0"/>
          </a:endParaRPr>
        </a:p>
      </dgm:t>
    </dgm:pt>
    <dgm:pt modelId="{A5FA6403-058B-456B-8721-B4DB5DC48CE8}">
      <dgm:prSet phldrT="[Text]" custT="1"/>
      <dgm:spPr/>
      <dgm:t>
        <a:bodyPr/>
        <a:lstStyle/>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How are payment methods distributed?</a:t>
          </a:r>
        </a:p>
      </dgm:t>
    </dgm:pt>
    <dgm:pt modelId="{99799FB9-2B46-4361-AFB4-EB87BE32F2ED}" type="parTrans" cxnId="{534CE9D5-275E-40C1-B030-959E9CEF9FE1}">
      <dgm:prSet/>
      <dgm:spPr/>
      <dgm:t>
        <a:bodyPr/>
        <a:lstStyle/>
        <a:p>
          <a:endParaRPr lang="en-GB" sz="1400">
            <a:latin typeface="Times New Roman" panose="02020603050405020304" pitchFamily="18" charset="0"/>
            <a:cs typeface="Times New Roman" panose="02020603050405020304" pitchFamily="18" charset="0"/>
          </a:endParaRPr>
        </a:p>
      </dgm:t>
    </dgm:pt>
    <dgm:pt modelId="{E5D775AB-E24C-49AC-ACA9-F10AC65A0755}" type="sibTrans" cxnId="{534CE9D5-275E-40C1-B030-959E9CEF9FE1}">
      <dgm:prSet/>
      <dgm:spPr/>
      <dgm:t>
        <a:bodyPr/>
        <a:lstStyle/>
        <a:p>
          <a:endParaRPr lang="en-GB" sz="1400">
            <a:latin typeface="Times New Roman" panose="02020603050405020304" pitchFamily="18" charset="0"/>
            <a:cs typeface="Times New Roman" panose="02020603050405020304" pitchFamily="18" charset="0"/>
          </a:endParaRPr>
        </a:p>
      </dgm:t>
    </dgm:pt>
    <dgm:pt modelId="{F033F5F1-5D3D-412C-AA32-4D5CB0F70D2C}">
      <dgm:prSet phldrT="[Text]" custT="1"/>
      <dgm:spPr/>
      <dgm:t>
        <a:bodyPr/>
        <a:lstStyle/>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Do people prefer advance vs. same-day booking?</a:t>
          </a:r>
        </a:p>
      </dgm:t>
    </dgm:pt>
    <dgm:pt modelId="{1681C5C7-E07F-4C0B-90B9-C66EC79489F0}" type="parTrans" cxnId="{8082C4DA-51E4-4D6A-A876-C47614839B38}">
      <dgm:prSet/>
      <dgm:spPr/>
      <dgm:t>
        <a:bodyPr/>
        <a:lstStyle/>
        <a:p>
          <a:endParaRPr lang="en-GB" sz="1400">
            <a:latin typeface="Times New Roman" panose="02020603050405020304" pitchFamily="18" charset="0"/>
            <a:cs typeface="Times New Roman" panose="02020603050405020304" pitchFamily="18" charset="0"/>
          </a:endParaRPr>
        </a:p>
      </dgm:t>
    </dgm:pt>
    <dgm:pt modelId="{CCC56EC0-A835-469F-832F-03406D662900}" type="sibTrans" cxnId="{8082C4DA-51E4-4D6A-A876-C47614839B38}">
      <dgm:prSet/>
      <dgm:spPr/>
      <dgm:t>
        <a:bodyPr/>
        <a:lstStyle/>
        <a:p>
          <a:endParaRPr lang="en-GB" sz="1400">
            <a:latin typeface="Times New Roman" panose="02020603050405020304" pitchFamily="18" charset="0"/>
            <a:cs typeface="Times New Roman" panose="02020603050405020304" pitchFamily="18" charset="0"/>
          </a:endParaRPr>
        </a:p>
      </dgm:t>
    </dgm:pt>
    <dgm:pt modelId="{84EB94BE-E4A7-4940-8204-4BB41D0B843F}">
      <dgm:prSet phldrT="[Text]" custT="1"/>
      <dgm:spPr/>
      <dgm:t>
        <a:bodyPr/>
        <a:lstStyle/>
        <a:p>
          <a:pPr>
            <a:buNone/>
          </a:pPr>
          <a:r>
            <a:rPr lang="en-US" sz="1400" b="1" dirty="0">
              <a:latin typeface="Times New Roman" panose="02020603050405020304" pitchFamily="18" charset="0"/>
              <a:cs typeface="Times New Roman" panose="02020603050405020304" pitchFamily="18" charset="0"/>
            </a:rPr>
            <a:t>Route &amp; Station Performance</a:t>
          </a:r>
          <a:endParaRPr lang="en-GB" sz="1400" dirty="0">
            <a:latin typeface="Times New Roman" panose="02020603050405020304" pitchFamily="18" charset="0"/>
            <a:cs typeface="Times New Roman" panose="02020603050405020304" pitchFamily="18" charset="0"/>
          </a:endParaRPr>
        </a:p>
      </dgm:t>
    </dgm:pt>
    <dgm:pt modelId="{4A606723-B1DC-4085-BFC0-6585EC079DE2}" type="parTrans" cxnId="{6737392A-C7F1-4D2B-AA49-C5ADF798063F}">
      <dgm:prSet/>
      <dgm:spPr/>
      <dgm:t>
        <a:bodyPr/>
        <a:lstStyle/>
        <a:p>
          <a:endParaRPr lang="en-GB" sz="1400">
            <a:latin typeface="Times New Roman" panose="02020603050405020304" pitchFamily="18" charset="0"/>
            <a:cs typeface="Times New Roman" panose="02020603050405020304" pitchFamily="18" charset="0"/>
          </a:endParaRPr>
        </a:p>
      </dgm:t>
    </dgm:pt>
    <dgm:pt modelId="{F859B45D-9ACC-43BB-AB00-6DF3353A05F2}" type="sibTrans" cxnId="{6737392A-C7F1-4D2B-AA49-C5ADF798063F}">
      <dgm:prSet/>
      <dgm:spPr/>
      <dgm:t>
        <a:bodyPr/>
        <a:lstStyle/>
        <a:p>
          <a:endParaRPr lang="en-GB" sz="1400">
            <a:latin typeface="Times New Roman" panose="02020603050405020304" pitchFamily="18" charset="0"/>
            <a:cs typeface="Times New Roman" panose="02020603050405020304" pitchFamily="18" charset="0"/>
          </a:endParaRPr>
        </a:p>
      </dgm:t>
    </dgm:pt>
    <dgm:pt modelId="{7C0CAC27-15D9-4F26-8A9F-893277A4A8C4}">
      <dgm:prSet phldrT="[Text]" custT="1"/>
      <dgm:spPr/>
      <dgm:t>
        <a:bodyPr/>
        <a:lstStyle/>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What are the busiest stations and routes?</a:t>
          </a:r>
        </a:p>
      </dgm:t>
    </dgm:pt>
    <dgm:pt modelId="{F66726E7-A206-4072-BC8C-483E3C60DC55}" type="parTrans" cxnId="{A29817AE-9A96-4BEF-B66E-DD380E3B8686}">
      <dgm:prSet/>
      <dgm:spPr/>
      <dgm:t>
        <a:bodyPr/>
        <a:lstStyle/>
        <a:p>
          <a:endParaRPr lang="en-GB" sz="1400">
            <a:latin typeface="Times New Roman" panose="02020603050405020304" pitchFamily="18" charset="0"/>
            <a:cs typeface="Times New Roman" panose="02020603050405020304" pitchFamily="18" charset="0"/>
          </a:endParaRPr>
        </a:p>
      </dgm:t>
    </dgm:pt>
    <dgm:pt modelId="{5FBFDD5A-0848-4F6E-96CE-F422B527D89A}" type="sibTrans" cxnId="{A29817AE-9A96-4BEF-B66E-DD380E3B8686}">
      <dgm:prSet/>
      <dgm:spPr/>
      <dgm:t>
        <a:bodyPr/>
        <a:lstStyle/>
        <a:p>
          <a:endParaRPr lang="en-GB" sz="1400">
            <a:latin typeface="Times New Roman" panose="02020603050405020304" pitchFamily="18" charset="0"/>
            <a:cs typeface="Times New Roman" panose="02020603050405020304" pitchFamily="18" charset="0"/>
          </a:endParaRPr>
        </a:p>
      </dgm:t>
    </dgm:pt>
    <dgm:pt modelId="{B9785970-60E7-4EEE-B93D-14B34CF4440F}">
      <dgm:prSet phldrT="[Text]" custT="1"/>
      <dgm:spPr/>
      <dgm:t>
        <a:bodyPr/>
        <a:lstStyle/>
        <a:p>
          <a:pPr>
            <a:buNone/>
          </a:pPr>
          <a:r>
            <a:rPr lang="en-US" sz="1400" dirty="0">
              <a:latin typeface="Times New Roman" panose="02020603050405020304" pitchFamily="18" charset="0"/>
              <a:cs typeface="Times New Roman" panose="02020603050405020304" pitchFamily="18" charset="0"/>
            </a:rPr>
            <a:t>Which routes bring in the highest revenue?</a:t>
          </a:r>
          <a:endParaRPr lang="en-GB" sz="1400" dirty="0">
            <a:latin typeface="Times New Roman" panose="02020603050405020304" pitchFamily="18" charset="0"/>
            <a:cs typeface="Times New Roman" panose="02020603050405020304" pitchFamily="18" charset="0"/>
          </a:endParaRPr>
        </a:p>
      </dgm:t>
    </dgm:pt>
    <dgm:pt modelId="{E148A055-F28D-4561-A3C2-74F416B244F4}" type="parTrans" cxnId="{693DF3A5-7646-422E-99D5-E882839454F2}">
      <dgm:prSet/>
      <dgm:spPr/>
      <dgm:t>
        <a:bodyPr/>
        <a:lstStyle/>
        <a:p>
          <a:endParaRPr lang="en-GB" sz="1400">
            <a:latin typeface="Times New Roman" panose="02020603050405020304" pitchFamily="18" charset="0"/>
            <a:cs typeface="Times New Roman" panose="02020603050405020304" pitchFamily="18" charset="0"/>
          </a:endParaRPr>
        </a:p>
      </dgm:t>
    </dgm:pt>
    <dgm:pt modelId="{E6CFE4D5-D6FB-40B1-9ABF-897699B89164}" type="sibTrans" cxnId="{693DF3A5-7646-422E-99D5-E882839454F2}">
      <dgm:prSet/>
      <dgm:spPr/>
      <dgm:t>
        <a:bodyPr/>
        <a:lstStyle/>
        <a:p>
          <a:endParaRPr lang="en-GB" sz="1400">
            <a:latin typeface="Times New Roman" panose="02020603050405020304" pitchFamily="18" charset="0"/>
            <a:cs typeface="Times New Roman" panose="02020603050405020304" pitchFamily="18" charset="0"/>
          </a:endParaRPr>
        </a:p>
      </dgm:t>
    </dgm:pt>
    <dgm:pt modelId="{88D7A800-7D31-4E83-B42F-882A73AE8F46}">
      <dgm:prSet custT="1"/>
      <dgm:spPr/>
      <dgm:t>
        <a:bodyPr/>
        <a:lstStyle/>
        <a:p>
          <a:pPr>
            <a:buNone/>
          </a:pPr>
          <a:r>
            <a:rPr lang="en-US" sz="1400" b="1" dirty="0">
              <a:latin typeface="Times New Roman" panose="02020603050405020304" pitchFamily="18" charset="0"/>
              <a:cs typeface="Times New Roman" panose="02020603050405020304" pitchFamily="18" charset="0"/>
            </a:rPr>
            <a:t>Refund &amp; Customer Service Analysis</a:t>
          </a:r>
        </a:p>
      </dgm:t>
    </dgm:pt>
    <dgm:pt modelId="{F965A669-D529-4EBA-94B1-3137C48CBE88}" type="parTrans" cxnId="{EC0565C6-4851-4968-823E-0AC9EF4802EC}">
      <dgm:prSet/>
      <dgm:spPr/>
      <dgm:t>
        <a:bodyPr/>
        <a:lstStyle/>
        <a:p>
          <a:endParaRPr lang="en-GB" sz="1400">
            <a:latin typeface="Times New Roman" panose="02020603050405020304" pitchFamily="18" charset="0"/>
            <a:cs typeface="Times New Roman" panose="02020603050405020304" pitchFamily="18" charset="0"/>
          </a:endParaRPr>
        </a:p>
      </dgm:t>
    </dgm:pt>
    <dgm:pt modelId="{DE5A0A32-C811-43DA-AB82-36C3B9330A7D}" type="sibTrans" cxnId="{EC0565C6-4851-4968-823E-0AC9EF4802EC}">
      <dgm:prSet/>
      <dgm:spPr/>
      <dgm:t>
        <a:bodyPr/>
        <a:lstStyle/>
        <a:p>
          <a:endParaRPr lang="en-GB" sz="1400">
            <a:latin typeface="Times New Roman" panose="02020603050405020304" pitchFamily="18" charset="0"/>
            <a:cs typeface="Times New Roman" panose="02020603050405020304" pitchFamily="18" charset="0"/>
          </a:endParaRPr>
        </a:p>
      </dgm:t>
    </dgm:pt>
    <dgm:pt modelId="{FB199E2F-6AE9-4213-A899-1A434AC0A43A}">
      <dgm:prSet custT="1"/>
      <dgm:spPr/>
      <dgm:t>
        <a:bodyPr/>
        <a:lstStyle/>
        <a:p>
          <a:r>
            <a:rPr lang="en-US" sz="1400" dirty="0">
              <a:latin typeface="Times New Roman" panose="02020603050405020304" pitchFamily="18" charset="0"/>
              <a:cs typeface="Times New Roman" panose="02020603050405020304" pitchFamily="18" charset="0"/>
            </a:rPr>
            <a:t>Are refunds linked to delays, ticket types, or payment methods?</a:t>
          </a:r>
        </a:p>
      </dgm:t>
    </dgm:pt>
    <dgm:pt modelId="{8556EDAD-CE37-47F1-8790-4B840FEC81FE}" type="parTrans" cxnId="{1B48116B-08DF-40C3-9498-8EE98F7642C9}">
      <dgm:prSet/>
      <dgm:spPr/>
      <dgm:t>
        <a:bodyPr/>
        <a:lstStyle/>
        <a:p>
          <a:endParaRPr lang="en-GB" sz="1400">
            <a:latin typeface="Times New Roman" panose="02020603050405020304" pitchFamily="18" charset="0"/>
            <a:cs typeface="Times New Roman" panose="02020603050405020304" pitchFamily="18" charset="0"/>
          </a:endParaRPr>
        </a:p>
      </dgm:t>
    </dgm:pt>
    <dgm:pt modelId="{B08E2B7A-978B-44C1-BAF7-314D66E07261}" type="sibTrans" cxnId="{1B48116B-08DF-40C3-9498-8EE98F7642C9}">
      <dgm:prSet/>
      <dgm:spPr/>
      <dgm:t>
        <a:bodyPr/>
        <a:lstStyle/>
        <a:p>
          <a:endParaRPr lang="en-GB" sz="1400">
            <a:latin typeface="Times New Roman" panose="02020603050405020304" pitchFamily="18" charset="0"/>
            <a:cs typeface="Times New Roman" panose="02020603050405020304" pitchFamily="18" charset="0"/>
          </a:endParaRPr>
        </a:p>
      </dgm:t>
    </dgm:pt>
    <dgm:pt modelId="{FA1F5BBC-6E2E-4861-99CC-05D8EDF5B16C}">
      <dgm:prSet custT="1"/>
      <dgm:spPr/>
      <dgm:t>
        <a:bodyPr/>
        <a:lstStyle/>
        <a:p>
          <a:r>
            <a:rPr lang="en-US" sz="1400">
              <a:latin typeface="Times New Roman" panose="02020603050405020304" pitchFamily="18" charset="0"/>
              <a:cs typeface="Times New Roman" panose="02020603050405020304" pitchFamily="18" charset="0"/>
            </a:rPr>
            <a:t>What’s the overall refund rate?</a:t>
          </a:r>
          <a:endParaRPr lang="en-GB" sz="1400">
            <a:latin typeface="Times New Roman" panose="02020603050405020304" pitchFamily="18" charset="0"/>
            <a:cs typeface="Times New Roman" panose="02020603050405020304" pitchFamily="18" charset="0"/>
          </a:endParaRPr>
        </a:p>
      </dgm:t>
    </dgm:pt>
    <dgm:pt modelId="{9A55BA44-A352-4D7B-88FF-212A85CF3CAB}" type="parTrans" cxnId="{3DD90C30-216B-49C9-AF60-99C40477F4E2}">
      <dgm:prSet/>
      <dgm:spPr/>
      <dgm:t>
        <a:bodyPr/>
        <a:lstStyle/>
        <a:p>
          <a:endParaRPr lang="en-GB" sz="1400">
            <a:latin typeface="Times New Roman" panose="02020603050405020304" pitchFamily="18" charset="0"/>
            <a:cs typeface="Times New Roman" panose="02020603050405020304" pitchFamily="18" charset="0"/>
          </a:endParaRPr>
        </a:p>
      </dgm:t>
    </dgm:pt>
    <dgm:pt modelId="{DBDD3E55-6B62-4F13-8363-7DB6A49D84BB}" type="sibTrans" cxnId="{3DD90C30-216B-49C9-AF60-99C40477F4E2}">
      <dgm:prSet/>
      <dgm:spPr/>
      <dgm:t>
        <a:bodyPr/>
        <a:lstStyle/>
        <a:p>
          <a:endParaRPr lang="en-GB" sz="1400">
            <a:latin typeface="Times New Roman" panose="02020603050405020304" pitchFamily="18" charset="0"/>
            <a:cs typeface="Times New Roman" panose="02020603050405020304" pitchFamily="18" charset="0"/>
          </a:endParaRPr>
        </a:p>
      </dgm:t>
    </dgm:pt>
    <dgm:pt modelId="{2FCF0CB0-55B2-4B45-8B56-A6D71922C368}">
      <dgm:prSet custT="1"/>
      <dgm:spPr/>
      <dgm:t>
        <a:bodyPr/>
        <a:lstStyle/>
        <a:p>
          <a:r>
            <a:rPr lang="en-US" sz="1400" b="1" dirty="0">
              <a:latin typeface="Times New Roman" panose="02020603050405020304" pitchFamily="18" charset="0"/>
              <a:cs typeface="Times New Roman" panose="02020603050405020304" pitchFamily="18" charset="0"/>
            </a:rPr>
            <a:t>Punctuality &amp; Delay Analysis</a:t>
          </a:r>
        </a:p>
      </dgm:t>
    </dgm:pt>
    <dgm:pt modelId="{A3D5B13E-39E5-4477-B745-B02A78A3D0C4}" type="parTrans" cxnId="{102192BA-F7FA-4D17-A6D8-B6DADCAD8B23}">
      <dgm:prSet/>
      <dgm:spPr/>
      <dgm:t>
        <a:bodyPr/>
        <a:lstStyle/>
        <a:p>
          <a:endParaRPr lang="en-GB" sz="1400">
            <a:latin typeface="Times New Roman" panose="02020603050405020304" pitchFamily="18" charset="0"/>
            <a:cs typeface="Times New Roman" panose="02020603050405020304" pitchFamily="18" charset="0"/>
          </a:endParaRPr>
        </a:p>
      </dgm:t>
    </dgm:pt>
    <dgm:pt modelId="{A5063FC2-010C-467E-8145-FE9B045E189D}" type="sibTrans" cxnId="{102192BA-F7FA-4D17-A6D8-B6DADCAD8B23}">
      <dgm:prSet/>
      <dgm:spPr/>
      <dgm:t>
        <a:bodyPr/>
        <a:lstStyle/>
        <a:p>
          <a:endParaRPr lang="en-GB" sz="1400">
            <a:latin typeface="Times New Roman" panose="02020603050405020304" pitchFamily="18" charset="0"/>
            <a:cs typeface="Times New Roman" panose="02020603050405020304" pitchFamily="18" charset="0"/>
          </a:endParaRPr>
        </a:p>
      </dgm:t>
    </dgm:pt>
    <dgm:pt modelId="{31A99BD7-BF03-404C-B408-FDC9E4A102A9}">
      <dgm:prSet custT="1"/>
      <dgm:spPr/>
      <dgm:t>
        <a:bodyPr/>
        <a:lstStyle/>
        <a:p>
          <a:r>
            <a:rPr lang="en-US" sz="1400">
              <a:latin typeface="Times New Roman" panose="02020603050405020304" pitchFamily="18" charset="0"/>
              <a:cs typeface="Times New Roman" panose="02020603050405020304" pitchFamily="18" charset="0"/>
            </a:rPr>
            <a:t>What is the delay rate and root causes?</a:t>
          </a:r>
          <a:endParaRPr lang="en-US" sz="1400" dirty="0">
            <a:latin typeface="Times New Roman" panose="02020603050405020304" pitchFamily="18" charset="0"/>
            <a:cs typeface="Times New Roman" panose="02020603050405020304" pitchFamily="18" charset="0"/>
          </a:endParaRPr>
        </a:p>
      </dgm:t>
    </dgm:pt>
    <dgm:pt modelId="{117750FD-229C-4B33-96B3-AB25CB2753D8}" type="parTrans" cxnId="{15300FE9-B540-4CA3-A165-61CBD6FAF8AA}">
      <dgm:prSet/>
      <dgm:spPr/>
      <dgm:t>
        <a:bodyPr/>
        <a:lstStyle/>
        <a:p>
          <a:endParaRPr lang="en-GB" sz="1400">
            <a:latin typeface="Times New Roman" panose="02020603050405020304" pitchFamily="18" charset="0"/>
            <a:cs typeface="Times New Roman" panose="02020603050405020304" pitchFamily="18" charset="0"/>
          </a:endParaRPr>
        </a:p>
      </dgm:t>
    </dgm:pt>
    <dgm:pt modelId="{13E2102E-EB49-46B9-BD42-97C44618356D}" type="sibTrans" cxnId="{15300FE9-B540-4CA3-A165-61CBD6FAF8AA}">
      <dgm:prSet/>
      <dgm:spPr/>
      <dgm:t>
        <a:bodyPr/>
        <a:lstStyle/>
        <a:p>
          <a:endParaRPr lang="en-GB" sz="1400">
            <a:latin typeface="Times New Roman" panose="02020603050405020304" pitchFamily="18" charset="0"/>
            <a:cs typeface="Times New Roman" panose="02020603050405020304" pitchFamily="18" charset="0"/>
          </a:endParaRPr>
        </a:p>
      </dgm:t>
    </dgm:pt>
    <dgm:pt modelId="{FCDF9358-F0C7-4158-9ACA-3242A61655AA}">
      <dgm:prSet custT="1"/>
      <dgm:spPr/>
      <dgm:t>
        <a:bodyPr/>
        <a:lstStyle/>
        <a:p>
          <a:r>
            <a:rPr lang="en-US" sz="1400">
              <a:latin typeface="Times New Roman" panose="02020603050405020304" pitchFamily="18" charset="0"/>
              <a:cs typeface="Times New Roman" panose="02020603050405020304" pitchFamily="18" charset="0"/>
            </a:rPr>
            <a:t>Which routes have the most delays?</a:t>
          </a:r>
          <a:endParaRPr lang="en-US" sz="1400" dirty="0">
            <a:latin typeface="Times New Roman" panose="02020603050405020304" pitchFamily="18" charset="0"/>
            <a:cs typeface="Times New Roman" panose="02020603050405020304" pitchFamily="18" charset="0"/>
          </a:endParaRPr>
        </a:p>
      </dgm:t>
    </dgm:pt>
    <dgm:pt modelId="{6B26C7A7-4D10-4CEB-A1F4-CD53E8C5F708}" type="parTrans" cxnId="{71FD0A76-21F5-40CE-9F3A-83CB7804457C}">
      <dgm:prSet/>
      <dgm:spPr/>
      <dgm:t>
        <a:bodyPr/>
        <a:lstStyle/>
        <a:p>
          <a:endParaRPr lang="en-GB" sz="1400">
            <a:latin typeface="Times New Roman" panose="02020603050405020304" pitchFamily="18" charset="0"/>
            <a:cs typeface="Times New Roman" panose="02020603050405020304" pitchFamily="18" charset="0"/>
          </a:endParaRPr>
        </a:p>
      </dgm:t>
    </dgm:pt>
    <dgm:pt modelId="{E27E9D36-3A71-459E-92B6-6D9901BE4CAB}" type="sibTrans" cxnId="{71FD0A76-21F5-40CE-9F3A-83CB7804457C}">
      <dgm:prSet/>
      <dgm:spPr/>
      <dgm:t>
        <a:bodyPr/>
        <a:lstStyle/>
        <a:p>
          <a:endParaRPr lang="en-GB" sz="1400">
            <a:latin typeface="Times New Roman" panose="02020603050405020304" pitchFamily="18" charset="0"/>
            <a:cs typeface="Times New Roman" panose="02020603050405020304" pitchFamily="18" charset="0"/>
          </a:endParaRPr>
        </a:p>
      </dgm:t>
    </dgm:pt>
    <dgm:pt modelId="{98861C25-13B5-4145-A3E5-7E305F620FDA}">
      <dgm:prSet custT="1"/>
      <dgm:spPr/>
      <dgm:t>
        <a:bodyPr/>
        <a:lstStyle/>
        <a:p>
          <a:r>
            <a:rPr lang="en-US" sz="1400">
              <a:latin typeface="Times New Roman" panose="02020603050405020304" pitchFamily="18" charset="0"/>
              <a:cs typeface="Times New Roman" panose="02020603050405020304" pitchFamily="18" charset="0"/>
            </a:rPr>
            <a:t>How do delays influence refunds?</a:t>
          </a:r>
          <a:endParaRPr lang="en-US" sz="1400" dirty="0">
            <a:latin typeface="Times New Roman" panose="02020603050405020304" pitchFamily="18" charset="0"/>
            <a:cs typeface="Times New Roman" panose="02020603050405020304" pitchFamily="18" charset="0"/>
          </a:endParaRPr>
        </a:p>
      </dgm:t>
    </dgm:pt>
    <dgm:pt modelId="{13F11011-D413-4599-9363-F165FE1E8894}" type="parTrans" cxnId="{A428FBCA-A057-4C57-9BA6-957F49880AF3}">
      <dgm:prSet/>
      <dgm:spPr/>
      <dgm:t>
        <a:bodyPr/>
        <a:lstStyle/>
        <a:p>
          <a:endParaRPr lang="en-GB" sz="1400">
            <a:latin typeface="Times New Roman" panose="02020603050405020304" pitchFamily="18" charset="0"/>
            <a:cs typeface="Times New Roman" panose="02020603050405020304" pitchFamily="18" charset="0"/>
          </a:endParaRPr>
        </a:p>
      </dgm:t>
    </dgm:pt>
    <dgm:pt modelId="{15532130-20B6-42E4-9159-08C466F9F341}" type="sibTrans" cxnId="{A428FBCA-A057-4C57-9BA6-957F49880AF3}">
      <dgm:prSet/>
      <dgm:spPr/>
      <dgm:t>
        <a:bodyPr/>
        <a:lstStyle/>
        <a:p>
          <a:endParaRPr lang="en-GB" sz="1400">
            <a:latin typeface="Times New Roman" panose="02020603050405020304" pitchFamily="18" charset="0"/>
            <a:cs typeface="Times New Roman" panose="02020603050405020304" pitchFamily="18" charset="0"/>
          </a:endParaRPr>
        </a:p>
      </dgm:t>
    </dgm:pt>
    <dgm:pt modelId="{4250C81C-6E27-451D-AB29-55838ECA5210}">
      <dgm:prSet custT="1"/>
      <dgm:spPr/>
      <dgm:t>
        <a:bodyPr/>
        <a:lstStyle/>
        <a:p>
          <a:r>
            <a:rPr lang="en-US" sz="1400">
              <a:latin typeface="Times New Roman" panose="02020603050405020304" pitchFamily="18" charset="0"/>
              <a:cs typeface="Times New Roman" panose="02020603050405020304" pitchFamily="18" charset="0"/>
            </a:rPr>
            <a:t>How does regional demand vary?</a:t>
          </a:r>
          <a:endParaRPr lang="en-GB" sz="1400" dirty="0">
            <a:latin typeface="Times New Roman" panose="02020603050405020304" pitchFamily="18" charset="0"/>
            <a:cs typeface="Times New Roman" panose="02020603050405020304" pitchFamily="18" charset="0"/>
          </a:endParaRPr>
        </a:p>
      </dgm:t>
    </dgm:pt>
    <dgm:pt modelId="{1F00BB0D-5326-404F-9B95-99E5A4D0FAC9}" type="parTrans" cxnId="{A289A0F4-CBF8-42DD-8D0C-1E82F8A3BAF7}">
      <dgm:prSet/>
      <dgm:spPr/>
      <dgm:t>
        <a:bodyPr/>
        <a:lstStyle/>
        <a:p>
          <a:endParaRPr lang="en-GB" sz="1400">
            <a:latin typeface="Times New Roman" panose="02020603050405020304" pitchFamily="18" charset="0"/>
            <a:cs typeface="Times New Roman" panose="02020603050405020304" pitchFamily="18" charset="0"/>
          </a:endParaRPr>
        </a:p>
      </dgm:t>
    </dgm:pt>
    <dgm:pt modelId="{4113AD27-5AB5-4CBC-9B1D-6D84F1E0847B}" type="sibTrans" cxnId="{A289A0F4-CBF8-42DD-8D0C-1E82F8A3BAF7}">
      <dgm:prSet/>
      <dgm:spPr/>
      <dgm:t>
        <a:bodyPr/>
        <a:lstStyle/>
        <a:p>
          <a:endParaRPr lang="en-GB" sz="1400">
            <a:latin typeface="Times New Roman" panose="02020603050405020304" pitchFamily="18" charset="0"/>
            <a:cs typeface="Times New Roman" panose="02020603050405020304" pitchFamily="18" charset="0"/>
          </a:endParaRPr>
        </a:p>
      </dgm:t>
    </dgm:pt>
    <dgm:pt modelId="{C43492E2-1E08-455E-A9EE-D5988D490C3C}">
      <dgm:prSet custT="1"/>
      <dgm:spPr/>
      <dgm:t>
        <a:bodyPr/>
        <a:lstStyle/>
        <a:p>
          <a:r>
            <a:rPr lang="en-US" sz="1400" dirty="0">
              <a:latin typeface="Times New Roman" panose="02020603050405020304" pitchFamily="18" charset="0"/>
              <a:cs typeface="Times New Roman" panose="02020603050405020304" pitchFamily="18" charset="0"/>
            </a:rPr>
            <a:t>How does day of week affect travel behavior?</a:t>
          </a:r>
          <a:endParaRPr lang="en-GB" sz="1400" dirty="0">
            <a:latin typeface="Times New Roman" panose="02020603050405020304" pitchFamily="18" charset="0"/>
            <a:cs typeface="Times New Roman" panose="02020603050405020304" pitchFamily="18" charset="0"/>
          </a:endParaRPr>
        </a:p>
      </dgm:t>
    </dgm:pt>
    <dgm:pt modelId="{65E38B07-ECF1-46C2-AEE5-FD46560BEF23}" type="parTrans" cxnId="{E73571D3-DB8C-48E6-A78B-A72B6A33EC61}">
      <dgm:prSet/>
      <dgm:spPr/>
      <dgm:t>
        <a:bodyPr/>
        <a:lstStyle/>
        <a:p>
          <a:endParaRPr lang="en-GB" sz="1400">
            <a:latin typeface="Times New Roman" panose="02020603050405020304" pitchFamily="18" charset="0"/>
            <a:cs typeface="Times New Roman" panose="02020603050405020304" pitchFamily="18" charset="0"/>
          </a:endParaRPr>
        </a:p>
      </dgm:t>
    </dgm:pt>
    <dgm:pt modelId="{188BF5AB-8F3B-47EC-B7A8-ADF806848FF5}" type="sibTrans" cxnId="{E73571D3-DB8C-48E6-A78B-A72B6A33EC61}">
      <dgm:prSet/>
      <dgm:spPr/>
      <dgm:t>
        <a:bodyPr/>
        <a:lstStyle/>
        <a:p>
          <a:endParaRPr lang="en-GB" sz="1400">
            <a:latin typeface="Times New Roman" panose="02020603050405020304" pitchFamily="18" charset="0"/>
            <a:cs typeface="Times New Roman" panose="02020603050405020304" pitchFamily="18" charset="0"/>
          </a:endParaRPr>
        </a:p>
      </dgm:t>
    </dgm:pt>
    <dgm:pt modelId="{9AB3E58B-7954-4B77-8BB6-B2BD77C10A9D}">
      <dgm:prSet custT="1"/>
      <dgm:spPr/>
      <dgm:t>
        <a:bodyPr/>
        <a:lstStyle/>
        <a:p>
          <a:r>
            <a:rPr lang="en-US" sz="1400" dirty="0">
              <a:latin typeface="Times New Roman" panose="02020603050405020304" pitchFamily="18" charset="0"/>
              <a:cs typeface="Times New Roman" panose="02020603050405020304" pitchFamily="18" charset="0"/>
            </a:rPr>
            <a:t>When do passengers typically book?</a:t>
          </a:r>
          <a:endParaRPr lang="en-GB" sz="1400" dirty="0">
            <a:latin typeface="Times New Roman" panose="02020603050405020304" pitchFamily="18" charset="0"/>
            <a:cs typeface="Times New Roman" panose="02020603050405020304" pitchFamily="18" charset="0"/>
          </a:endParaRPr>
        </a:p>
      </dgm:t>
    </dgm:pt>
    <dgm:pt modelId="{D3C08AD6-98B7-4A4D-B64A-EC6016238923}" type="parTrans" cxnId="{E1E35A1B-418C-43FA-98C2-DCB7D75CFB1D}">
      <dgm:prSet/>
      <dgm:spPr/>
      <dgm:t>
        <a:bodyPr/>
        <a:lstStyle/>
        <a:p>
          <a:endParaRPr lang="en-GB" sz="1400">
            <a:latin typeface="Times New Roman" panose="02020603050405020304" pitchFamily="18" charset="0"/>
            <a:cs typeface="Times New Roman" panose="02020603050405020304" pitchFamily="18" charset="0"/>
          </a:endParaRPr>
        </a:p>
      </dgm:t>
    </dgm:pt>
    <dgm:pt modelId="{1CF874C8-3D4E-47A0-9C34-3A58013AD809}" type="sibTrans" cxnId="{E1E35A1B-418C-43FA-98C2-DCB7D75CFB1D}">
      <dgm:prSet/>
      <dgm:spPr/>
      <dgm:t>
        <a:bodyPr/>
        <a:lstStyle/>
        <a:p>
          <a:endParaRPr lang="en-GB" sz="1400">
            <a:latin typeface="Times New Roman" panose="02020603050405020304" pitchFamily="18" charset="0"/>
            <a:cs typeface="Times New Roman" panose="02020603050405020304" pitchFamily="18" charset="0"/>
          </a:endParaRPr>
        </a:p>
      </dgm:t>
    </dgm:pt>
    <dgm:pt modelId="{CE307635-79F2-40BE-823E-7E79D61307DA}">
      <dgm:prSet custT="1"/>
      <dgm:spPr/>
      <dgm:t>
        <a:bodyPr/>
        <a:lstStyle/>
        <a:p>
          <a:r>
            <a:rPr lang="en-US" sz="1400" dirty="0">
              <a:latin typeface="Times New Roman" panose="02020603050405020304" pitchFamily="18" charset="0"/>
              <a:cs typeface="Times New Roman" panose="02020603050405020304" pitchFamily="18" charset="0"/>
            </a:rPr>
            <a:t>Which rail cards drive the most sales?</a:t>
          </a:r>
          <a:endParaRPr lang="en-GB" sz="1400" dirty="0">
            <a:latin typeface="Times New Roman" panose="02020603050405020304" pitchFamily="18" charset="0"/>
            <a:cs typeface="Times New Roman" panose="02020603050405020304" pitchFamily="18" charset="0"/>
          </a:endParaRPr>
        </a:p>
      </dgm:t>
    </dgm:pt>
    <dgm:pt modelId="{C8E68C41-692E-4729-B220-424AA9EC6C60}" type="parTrans" cxnId="{18321620-95AC-4F3A-B9AF-4B82096DD97F}">
      <dgm:prSet/>
      <dgm:spPr/>
      <dgm:t>
        <a:bodyPr/>
        <a:lstStyle/>
        <a:p>
          <a:endParaRPr lang="en-GB" sz="1400">
            <a:latin typeface="Times New Roman" panose="02020603050405020304" pitchFamily="18" charset="0"/>
            <a:cs typeface="Times New Roman" panose="02020603050405020304" pitchFamily="18" charset="0"/>
          </a:endParaRPr>
        </a:p>
      </dgm:t>
    </dgm:pt>
    <dgm:pt modelId="{34A5A717-2E54-41C3-A55B-7397704DA550}" type="sibTrans" cxnId="{18321620-95AC-4F3A-B9AF-4B82096DD97F}">
      <dgm:prSet/>
      <dgm:spPr/>
      <dgm:t>
        <a:bodyPr/>
        <a:lstStyle/>
        <a:p>
          <a:endParaRPr lang="en-GB" sz="1400">
            <a:latin typeface="Times New Roman" panose="02020603050405020304" pitchFamily="18" charset="0"/>
            <a:cs typeface="Times New Roman" panose="02020603050405020304" pitchFamily="18" charset="0"/>
          </a:endParaRPr>
        </a:p>
      </dgm:t>
    </dgm:pt>
    <dgm:pt modelId="{2AD1F23A-B001-47B1-AA29-3A16BADF23C9}">
      <dgm:prSet custT="1"/>
      <dgm:spPr/>
      <dgm:t>
        <a:bodyPr/>
        <a:lstStyle/>
        <a:p>
          <a:r>
            <a:rPr lang="en-US" sz="1400" dirty="0">
              <a:latin typeface="Times New Roman" panose="02020603050405020304" pitchFamily="18" charset="0"/>
              <a:cs typeface="Times New Roman" panose="02020603050405020304" pitchFamily="18" charset="0"/>
            </a:rPr>
            <a:t>How do prices differ by ticket class?</a:t>
          </a:r>
          <a:endParaRPr lang="en-GB" sz="1400" dirty="0">
            <a:latin typeface="Times New Roman" panose="02020603050405020304" pitchFamily="18" charset="0"/>
            <a:cs typeface="Times New Roman" panose="02020603050405020304" pitchFamily="18" charset="0"/>
          </a:endParaRPr>
        </a:p>
      </dgm:t>
    </dgm:pt>
    <dgm:pt modelId="{332856EA-B132-4595-A76C-804FBD2860BF}" type="parTrans" cxnId="{9166EFAA-4243-4104-80C6-3B0BFCB14B0D}">
      <dgm:prSet/>
      <dgm:spPr/>
      <dgm:t>
        <a:bodyPr/>
        <a:lstStyle/>
        <a:p>
          <a:endParaRPr lang="en-GB" sz="1400">
            <a:latin typeface="Times New Roman" panose="02020603050405020304" pitchFamily="18" charset="0"/>
            <a:cs typeface="Times New Roman" panose="02020603050405020304" pitchFamily="18" charset="0"/>
          </a:endParaRPr>
        </a:p>
      </dgm:t>
    </dgm:pt>
    <dgm:pt modelId="{B93EB386-95A2-41F1-B9AA-AFBB19D35661}" type="sibTrans" cxnId="{9166EFAA-4243-4104-80C6-3B0BFCB14B0D}">
      <dgm:prSet/>
      <dgm:spPr/>
      <dgm:t>
        <a:bodyPr/>
        <a:lstStyle/>
        <a:p>
          <a:endParaRPr lang="en-GB" sz="1400">
            <a:latin typeface="Times New Roman" panose="02020603050405020304" pitchFamily="18" charset="0"/>
            <a:cs typeface="Times New Roman" panose="02020603050405020304" pitchFamily="18" charset="0"/>
          </a:endParaRPr>
        </a:p>
      </dgm:t>
    </dgm:pt>
    <dgm:pt modelId="{A6585AFF-FC9E-492C-8077-B8C8B3C9CF80}" type="pres">
      <dgm:prSet presAssocID="{8470A497-05CA-4862-8F2D-2196C5E96F45}" presName="Name0" presStyleCnt="0">
        <dgm:presLayoutVars>
          <dgm:dir/>
          <dgm:animLvl val="lvl"/>
          <dgm:resizeHandles val="exact"/>
        </dgm:presLayoutVars>
      </dgm:prSet>
      <dgm:spPr/>
    </dgm:pt>
    <dgm:pt modelId="{DD0851B4-07A8-4832-8E19-E6F62F6B56C2}" type="pres">
      <dgm:prSet presAssocID="{2FCF0CB0-55B2-4B45-8B56-A6D71922C368}" presName="boxAndChildren" presStyleCnt="0"/>
      <dgm:spPr/>
    </dgm:pt>
    <dgm:pt modelId="{874CA275-816C-4551-9BEE-578473AFAC41}" type="pres">
      <dgm:prSet presAssocID="{2FCF0CB0-55B2-4B45-8B56-A6D71922C368}" presName="parentTextBox" presStyleLbl="node1" presStyleIdx="0" presStyleCnt="5"/>
      <dgm:spPr/>
    </dgm:pt>
    <dgm:pt modelId="{72B9EB4F-4339-4507-907D-CBE008CF1439}" type="pres">
      <dgm:prSet presAssocID="{2FCF0CB0-55B2-4B45-8B56-A6D71922C368}" presName="entireBox" presStyleLbl="node1" presStyleIdx="0" presStyleCnt="5"/>
      <dgm:spPr/>
    </dgm:pt>
    <dgm:pt modelId="{D290F18F-E94C-4F2A-BE3C-A8F2F6E71483}" type="pres">
      <dgm:prSet presAssocID="{2FCF0CB0-55B2-4B45-8B56-A6D71922C368}" presName="descendantBox" presStyleCnt="0"/>
      <dgm:spPr/>
    </dgm:pt>
    <dgm:pt modelId="{CA696C23-6707-42C0-B5D9-8CA74140F85D}" type="pres">
      <dgm:prSet presAssocID="{31A99BD7-BF03-404C-B408-FDC9E4A102A9}" presName="childTextBox" presStyleLbl="fgAccFollowNode1" presStyleIdx="0" presStyleCnt="16">
        <dgm:presLayoutVars>
          <dgm:bulletEnabled val="1"/>
        </dgm:presLayoutVars>
      </dgm:prSet>
      <dgm:spPr/>
    </dgm:pt>
    <dgm:pt modelId="{9A3E2C8D-E33A-4990-86ED-7ECD91792844}" type="pres">
      <dgm:prSet presAssocID="{FCDF9358-F0C7-4158-9ACA-3242A61655AA}" presName="childTextBox" presStyleLbl="fgAccFollowNode1" presStyleIdx="1" presStyleCnt="16">
        <dgm:presLayoutVars>
          <dgm:bulletEnabled val="1"/>
        </dgm:presLayoutVars>
      </dgm:prSet>
      <dgm:spPr/>
    </dgm:pt>
    <dgm:pt modelId="{3F41072A-E21B-4432-99B4-9197866E69F2}" type="pres">
      <dgm:prSet presAssocID="{98861C25-13B5-4145-A3E5-7E305F620FDA}" presName="childTextBox" presStyleLbl="fgAccFollowNode1" presStyleIdx="2" presStyleCnt="16">
        <dgm:presLayoutVars>
          <dgm:bulletEnabled val="1"/>
        </dgm:presLayoutVars>
      </dgm:prSet>
      <dgm:spPr/>
    </dgm:pt>
    <dgm:pt modelId="{5F6BD181-EB36-46B3-BEFD-2B1C42B633C3}" type="pres">
      <dgm:prSet presAssocID="{DE5A0A32-C811-43DA-AB82-36C3B9330A7D}" presName="sp" presStyleCnt="0"/>
      <dgm:spPr/>
    </dgm:pt>
    <dgm:pt modelId="{945C58D8-5363-4FCC-BD11-8C0806899424}" type="pres">
      <dgm:prSet presAssocID="{88D7A800-7D31-4E83-B42F-882A73AE8F46}" presName="arrowAndChildren" presStyleCnt="0"/>
      <dgm:spPr/>
    </dgm:pt>
    <dgm:pt modelId="{153477B5-14CA-47C0-BE81-B61D8940FF38}" type="pres">
      <dgm:prSet presAssocID="{88D7A800-7D31-4E83-B42F-882A73AE8F46}" presName="parentTextArrow" presStyleLbl="node1" presStyleIdx="0" presStyleCnt="5"/>
      <dgm:spPr/>
    </dgm:pt>
    <dgm:pt modelId="{D8775B7D-2049-483F-AFDC-356EAC414B7E}" type="pres">
      <dgm:prSet presAssocID="{88D7A800-7D31-4E83-B42F-882A73AE8F46}" presName="arrow" presStyleLbl="node1" presStyleIdx="1" presStyleCnt="5"/>
      <dgm:spPr/>
    </dgm:pt>
    <dgm:pt modelId="{48AC5A8D-FDF8-476F-BCCD-C05DCFD50727}" type="pres">
      <dgm:prSet presAssocID="{88D7A800-7D31-4E83-B42F-882A73AE8F46}" presName="descendantArrow" presStyleCnt="0"/>
      <dgm:spPr/>
    </dgm:pt>
    <dgm:pt modelId="{8DF0C3AF-BCF0-4CE7-9ABD-20519309A8A4}" type="pres">
      <dgm:prSet presAssocID="{FA1F5BBC-6E2E-4861-99CC-05D8EDF5B16C}" presName="childTextArrow" presStyleLbl="fgAccFollowNode1" presStyleIdx="3" presStyleCnt="16">
        <dgm:presLayoutVars>
          <dgm:bulletEnabled val="1"/>
        </dgm:presLayoutVars>
      </dgm:prSet>
      <dgm:spPr/>
    </dgm:pt>
    <dgm:pt modelId="{B6B43979-3DD2-4D6E-B684-47557A165C4E}" type="pres">
      <dgm:prSet presAssocID="{FB199E2F-6AE9-4213-A899-1A434AC0A43A}" presName="childTextArrow" presStyleLbl="fgAccFollowNode1" presStyleIdx="4" presStyleCnt="16" custScaleX="173419">
        <dgm:presLayoutVars>
          <dgm:bulletEnabled val="1"/>
        </dgm:presLayoutVars>
      </dgm:prSet>
      <dgm:spPr/>
    </dgm:pt>
    <dgm:pt modelId="{F5F3393C-75A3-4411-93A9-AFE5E0814591}" type="pres">
      <dgm:prSet presAssocID="{F859B45D-9ACC-43BB-AB00-6DF3353A05F2}" presName="sp" presStyleCnt="0"/>
      <dgm:spPr/>
    </dgm:pt>
    <dgm:pt modelId="{09E86329-120D-4780-BB78-7D31A9356719}" type="pres">
      <dgm:prSet presAssocID="{84EB94BE-E4A7-4940-8204-4BB41D0B843F}" presName="arrowAndChildren" presStyleCnt="0"/>
      <dgm:spPr/>
    </dgm:pt>
    <dgm:pt modelId="{530AA577-7E6A-4440-82C9-4D6E95108D5F}" type="pres">
      <dgm:prSet presAssocID="{84EB94BE-E4A7-4940-8204-4BB41D0B843F}" presName="parentTextArrow" presStyleLbl="node1" presStyleIdx="1" presStyleCnt="5"/>
      <dgm:spPr/>
    </dgm:pt>
    <dgm:pt modelId="{500846D1-1572-43D2-83A2-8306AB74CDE2}" type="pres">
      <dgm:prSet presAssocID="{84EB94BE-E4A7-4940-8204-4BB41D0B843F}" presName="arrow" presStyleLbl="node1" presStyleIdx="2" presStyleCnt="5"/>
      <dgm:spPr/>
    </dgm:pt>
    <dgm:pt modelId="{2365E87C-D71E-40BA-B027-9E5E8EE23944}" type="pres">
      <dgm:prSet presAssocID="{84EB94BE-E4A7-4940-8204-4BB41D0B843F}" presName="descendantArrow" presStyleCnt="0"/>
      <dgm:spPr/>
    </dgm:pt>
    <dgm:pt modelId="{5A78E5D2-F5D2-4724-8490-A0737E4328DA}" type="pres">
      <dgm:prSet presAssocID="{7C0CAC27-15D9-4F26-8A9F-893277A4A8C4}" presName="childTextArrow" presStyleLbl="fgAccFollowNode1" presStyleIdx="5" presStyleCnt="16" custScaleX="98985">
        <dgm:presLayoutVars>
          <dgm:bulletEnabled val="1"/>
        </dgm:presLayoutVars>
      </dgm:prSet>
      <dgm:spPr/>
    </dgm:pt>
    <dgm:pt modelId="{F233FE3F-3DA3-4490-BAA4-FE2CCE0062AB}" type="pres">
      <dgm:prSet presAssocID="{B9785970-60E7-4EEE-B93D-14B34CF4440F}" presName="childTextArrow" presStyleLbl="fgAccFollowNode1" presStyleIdx="6" presStyleCnt="16" custScaleX="122250">
        <dgm:presLayoutVars>
          <dgm:bulletEnabled val="1"/>
        </dgm:presLayoutVars>
      </dgm:prSet>
      <dgm:spPr/>
    </dgm:pt>
    <dgm:pt modelId="{ED22580E-F093-4D20-8B70-83330C9D1FD8}" type="pres">
      <dgm:prSet presAssocID="{4250C81C-6E27-451D-AB29-55838ECA5210}" presName="childTextArrow" presStyleLbl="fgAccFollowNode1" presStyleIdx="7" presStyleCnt="16">
        <dgm:presLayoutVars>
          <dgm:bulletEnabled val="1"/>
        </dgm:presLayoutVars>
      </dgm:prSet>
      <dgm:spPr/>
    </dgm:pt>
    <dgm:pt modelId="{212F8CE2-1C81-474E-867F-09569F22D859}" type="pres">
      <dgm:prSet presAssocID="{410C00B2-BA6A-4669-BB58-337CACA61890}" presName="sp" presStyleCnt="0"/>
      <dgm:spPr/>
    </dgm:pt>
    <dgm:pt modelId="{63554D2A-8662-42FA-BAFF-4CD05CDE6A5A}" type="pres">
      <dgm:prSet presAssocID="{98A7ACFE-9BA6-4B8B-BDE1-168A17DF49B7}" presName="arrowAndChildren" presStyleCnt="0"/>
      <dgm:spPr/>
    </dgm:pt>
    <dgm:pt modelId="{8AF9DC34-A78A-44EB-BC5E-AF79DD7356D5}" type="pres">
      <dgm:prSet presAssocID="{98A7ACFE-9BA6-4B8B-BDE1-168A17DF49B7}" presName="parentTextArrow" presStyleLbl="node1" presStyleIdx="2" presStyleCnt="5"/>
      <dgm:spPr/>
    </dgm:pt>
    <dgm:pt modelId="{ED92875D-4835-4DD5-AAEC-9A95CEAABDA0}" type="pres">
      <dgm:prSet presAssocID="{98A7ACFE-9BA6-4B8B-BDE1-168A17DF49B7}" presName="arrow" presStyleLbl="node1" presStyleIdx="3" presStyleCnt="5" custScaleY="132433"/>
      <dgm:spPr/>
    </dgm:pt>
    <dgm:pt modelId="{A9BEE512-C968-4BB5-8509-A987129A6E66}" type="pres">
      <dgm:prSet presAssocID="{98A7ACFE-9BA6-4B8B-BDE1-168A17DF49B7}" presName="descendantArrow" presStyleCnt="0"/>
      <dgm:spPr/>
    </dgm:pt>
    <dgm:pt modelId="{9C80CC80-A900-423A-A731-F58C6886670C}" type="pres">
      <dgm:prSet presAssocID="{A5FA6403-058B-456B-8721-B4DB5DC48CE8}" presName="childTextArrow" presStyleLbl="fgAccFollowNode1" presStyleIdx="8" presStyleCnt="16" custScaleY="176450">
        <dgm:presLayoutVars>
          <dgm:bulletEnabled val="1"/>
        </dgm:presLayoutVars>
      </dgm:prSet>
      <dgm:spPr/>
    </dgm:pt>
    <dgm:pt modelId="{263C327D-AFB7-4095-9BDD-4BC9B28BF44C}" type="pres">
      <dgm:prSet presAssocID="{F033F5F1-5D3D-412C-AA32-4D5CB0F70D2C}" presName="childTextArrow" presStyleLbl="fgAccFollowNode1" presStyleIdx="9" presStyleCnt="16" custScaleY="176450">
        <dgm:presLayoutVars>
          <dgm:bulletEnabled val="1"/>
        </dgm:presLayoutVars>
      </dgm:prSet>
      <dgm:spPr/>
    </dgm:pt>
    <dgm:pt modelId="{153F1CF5-6D17-41F5-9921-285CCEF38593}" type="pres">
      <dgm:prSet presAssocID="{9AB3E58B-7954-4B77-8BB6-B2BD77C10A9D}" presName="childTextArrow" presStyleLbl="fgAccFollowNode1" presStyleIdx="10" presStyleCnt="16" custScaleY="176450">
        <dgm:presLayoutVars>
          <dgm:bulletEnabled val="1"/>
        </dgm:presLayoutVars>
      </dgm:prSet>
      <dgm:spPr/>
    </dgm:pt>
    <dgm:pt modelId="{2B1B113C-5DFB-4DA9-894F-41D52DAC2A03}" type="pres">
      <dgm:prSet presAssocID="{C43492E2-1E08-455E-A9EE-D5988D490C3C}" presName="childTextArrow" presStyleLbl="fgAccFollowNode1" presStyleIdx="11" presStyleCnt="16" custScaleY="176450">
        <dgm:presLayoutVars>
          <dgm:bulletEnabled val="1"/>
        </dgm:presLayoutVars>
      </dgm:prSet>
      <dgm:spPr/>
    </dgm:pt>
    <dgm:pt modelId="{7612563C-FF51-4B1A-873A-5C8B4B5F902E}" type="pres">
      <dgm:prSet presAssocID="{C9C2A5AD-0732-4981-9344-484FB383C294}" presName="sp" presStyleCnt="0"/>
      <dgm:spPr/>
    </dgm:pt>
    <dgm:pt modelId="{1BA51A68-1F19-49BC-878F-CD4AB5B298F2}" type="pres">
      <dgm:prSet presAssocID="{4BC5EFB2-4AB5-4E20-B2C7-53C3AA8BA145}" presName="arrowAndChildren" presStyleCnt="0"/>
      <dgm:spPr/>
    </dgm:pt>
    <dgm:pt modelId="{CE23ABCB-1248-4D16-975A-35A3E0BBD032}" type="pres">
      <dgm:prSet presAssocID="{4BC5EFB2-4AB5-4E20-B2C7-53C3AA8BA145}" presName="parentTextArrow" presStyleLbl="node1" presStyleIdx="3" presStyleCnt="5"/>
      <dgm:spPr/>
    </dgm:pt>
    <dgm:pt modelId="{C99686C9-3650-459D-8714-74D1B6566DFC}" type="pres">
      <dgm:prSet presAssocID="{4BC5EFB2-4AB5-4E20-B2C7-53C3AA8BA145}" presName="arrow" presStyleLbl="node1" presStyleIdx="4" presStyleCnt="5" custScaleY="146065" custLinFactNeighborY="-1420"/>
      <dgm:spPr/>
    </dgm:pt>
    <dgm:pt modelId="{342FCF40-F31F-48DB-BC36-AC6E0729D1E7}" type="pres">
      <dgm:prSet presAssocID="{4BC5EFB2-4AB5-4E20-B2C7-53C3AA8BA145}" presName="descendantArrow" presStyleCnt="0"/>
      <dgm:spPr/>
    </dgm:pt>
    <dgm:pt modelId="{B68078AF-DB40-4443-A89F-774570C17092}" type="pres">
      <dgm:prSet presAssocID="{829A3F09-56BE-43E1-A571-71ACA3C827E0}" presName="childTextArrow" presStyleLbl="fgAccFollowNode1" presStyleIdx="12" presStyleCnt="16" custScaleY="226270">
        <dgm:presLayoutVars>
          <dgm:bulletEnabled val="1"/>
        </dgm:presLayoutVars>
      </dgm:prSet>
      <dgm:spPr/>
    </dgm:pt>
    <dgm:pt modelId="{B7A3F517-4705-4FE0-837B-BF5022274588}" type="pres">
      <dgm:prSet presAssocID="{CA24F3F6-6CCA-41F0-8D84-C2A8F921F26E}" presName="childTextArrow" presStyleLbl="fgAccFollowNode1" presStyleIdx="13" presStyleCnt="16" custScaleY="226270">
        <dgm:presLayoutVars>
          <dgm:bulletEnabled val="1"/>
        </dgm:presLayoutVars>
      </dgm:prSet>
      <dgm:spPr/>
    </dgm:pt>
    <dgm:pt modelId="{0C40A864-850A-481F-A627-D118F542C20A}" type="pres">
      <dgm:prSet presAssocID="{2AD1F23A-B001-47B1-AA29-3A16BADF23C9}" presName="childTextArrow" presStyleLbl="fgAccFollowNode1" presStyleIdx="14" presStyleCnt="16" custScaleY="226270">
        <dgm:presLayoutVars>
          <dgm:bulletEnabled val="1"/>
        </dgm:presLayoutVars>
      </dgm:prSet>
      <dgm:spPr/>
    </dgm:pt>
    <dgm:pt modelId="{877362A7-F175-42D3-807B-5F72C07F3929}" type="pres">
      <dgm:prSet presAssocID="{CE307635-79F2-40BE-823E-7E79D61307DA}" presName="childTextArrow" presStyleLbl="fgAccFollowNode1" presStyleIdx="15" presStyleCnt="16" custScaleY="226270">
        <dgm:presLayoutVars>
          <dgm:bulletEnabled val="1"/>
        </dgm:presLayoutVars>
      </dgm:prSet>
      <dgm:spPr/>
    </dgm:pt>
  </dgm:ptLst>
  <dgm:cxnLst>
    <dgm:cxn modelId="{8BFCA304-0C96-477E-BBAE-29C9EC4DE9B5}" srcId="{4BC5EFB2-4AB5-4E20-B2C7-53C3AA8BA145}" destId="{CA24F3F6-6CCA-41F0-8D84-C2A8F921F26E}" srcOrd="1" destOrd="0" parTransId="{9D89E236-44A6-4BAB-8861-D6871E42ED57}" sibTransId="{855A1711-CE5B-48AA-9071-A79C0261EEF2}"/>
    <dgm:cxn modelId="{0FC0C10D-A505-4B3F-B375-0765DB2F2EB2}" type="presOf" srcId="{B9785970-60E7-4EEE-B93D-14B34CF4440F}" destId="{F233FE3F-3DA3-4490-BAA4-FE2CCE0062AB}" srcOrd="0" destOrd="0" presId="urn:microsoft.com/office/officeart/2005/8/layout/process4"/>
    <dgm:cxn modelId="{E1E35A1B-418C-43FA-98C2-DCB7D75CFB1D}" srcId="{98A7ACFE-9BA6-4B8B-BDE1-168A17DF49B7}" destId="{9AB3E58B-7954-4B77-8BB6-B2BD77C10A9D}" srcOrd="2" destOrd="0" parTransId="{D3C08AD6-98B7-4A4D-B64A-EC6016238923}" sibTransId="{1CF874C8-3D4E-47A0-9C34-3A58013AD809}"/>
    <dgm:cxn modelId="{8D53011E-8DB4-4A52-97D4-7D46CC74C912}" type="presOf" srcId="{CE307635-79F2-40BE-823E-7E79D61307DA}" destId="{877362A7-F175-42D3-807B-5F72C07F3929}" srcOrd="0" destOrd="0" presId="urn:microsoft.com/office/officeart/2005/8/layout/process4"/>
    <dgm:cxn modelId="{18321620-95AC-4F3A-B9AF-4B82096DD97F}" srcId="{4BC5EFB2-4AB5-4E20-B2C7-53C3AA8BA145}" destId="{CE307635-79F2-40BE-823E-7E79D61307DA}" srcOrd="3" destOrd="0" parTransId="{C8E68C41-692E-4729-B220-424AA9EC6C60}" sibTransId="{34A5A717-2E54-41C3-A55B-7397704DA550}"/>
    <dgm:cxn modelId="{A7776124-A675-4D6D-836B-35FFE58EE655}" type="presOf" srcId="{98A7ACFE-9BA6-4B8B-BDE1-168A17DF49B7}" destId="{8AF9DC34-A78A-44EB-BC5E-AF79DD7356D5}" srcOrd="0" destOrd="0" presId="urn:microsoft.com/office/officeart/2005/8/layout/process4"/>
    <dgm:cxn modelId="{6737392A-C7F1-4D2B-AA49-C5ADF798063F}" srcId="{8470A497-05CA-4862-8F2D-2196C5E96F45}" destId="{84EB94BE-E4A7-4940-8204-4BB41D0B843F}" srcOrd="2" destOrd="0" parTransId="{4A606723-B1DC-4085-BFC0-6585EC079DE2}" sibTransId="{F859B45D-9ACC-43BB-AB00-6DF3353A05F2}"/>
    <dgm:cxn modelId="{B59FC52F-2B2F-4F96-A107-C61014A47A6A}" type="presOf" srcId="{8470A497-05CA-4862-8F2D-2196C5E96F45}" destId="{A6585AFF-FC9E-492C-8077-B8C8B3C9CF80}" srcOrd="0" destOrd="0" presId="urn:microsoft.com/office/officeart/2005/8/layout/process4"/>
    <dgm:cxn modelId="{3DD90C30-216B-49C9-AF60-99C40477F4E2}" srcId="{88D7A800-7D31-4E83-B42F-882A73AE8F46}" destId="{FA1F5BBC-6E2E-4861-99CC-05D8EDF5B16C}" srcOrd="0" destOrd="0" parTransId="{9A55BA44-A352-4D7B-88FF-212A85CF3CAB}" sibTransId="{DBDD3E55-6B62-4F13-8363-7DB6A49D84BB}"/>
    <dgm:cxn modelId="{DD4F0533-B5FA-43ED-A2AB-34C374F9B4AD}" type="presOf" srcId="{2AD1F23A-B001-47B1-AA29-3A16BADF23C9}" destId="{0C40A864-850A-481F-A627-D118F542C20A}" srcOrd="0" destOrd="0" presId="urn:microsoft.com/office/officeart/2005/8/layout/process4"/>
    <dgm:cxn modelId="{FA4A4E35-3DDE-477B-95E2-B1BFB45E8D6B}" type="presOf" srcId="{2FCF0CB0-55B2-4B45-8B56-A6D71922C368}" destId="{874CA275-816C-4551-9BEE-578473AFAC41}" srcOrd="0" destOrd="0" presId="urn:microsoft.com/office/officeart/2005/8/layout/process4"/>
    <dgm:cxn modelId="{A2BE8139-4869-48F1-B71C-AAF420BBD757}" type="presOf" srcId="{4BC5EFB2-4AB5-4E20-B2C7-53C3AA8BA145}" destId="{C99686C9-3650-459D-8714-74D1B6566DFC}" srcOrd="1" destOrd="0" presId="urn:microsoft.com/office/officeart/2005/8/layout/process4"/>
    <dgm:cxn modelId="{1AC77560-2CE4-4F88-AB5C-464F96F9D6FD}" type="presOf" srcId="{98A7ACFE-9BA6-4B8B-BDE1-168A17DF49B7}" destId="{ED92875D-4835-4DD5-AAEC-9A95CEAABDA0}" srcOrd="1" destOrd="0" presId="urn:microsoft.com/office/officeart/2005/8/layout/process4"/>
    <dgm:cxn modelId="{25A70064-214A-48CB-9CD4-7145AF499C6D}" type="presOf" srcId="{88D7A800-7D31-4E83-B42F-882A73AE8F46}" destId="{153477B5-14CA-47C0-BE81-B61D8940FF38}" srcOrd="0" destOrd="0" presId="urn:microsoft.com/office/officeart/2005/8/layout/process4"/>
    <dgm:cxn modelId="{22E39C48-8838-4047-A477-492B9E9A4163}" srcId="{4BC5EFB2-4AB5-4E20-B2C7-53C3AA8BA145}" destId="{829A3F09-56BE-43E1-A571-71ACA3C827E0}" srcOrd="0" destOrd="0" parTransId="{45356632-E504-4EAC-95B2-82728FC6684A}" sibTransId="{B7F9536F-A774-4CC4-9ABD-8FCB4DB60F0A}"/>
    <dgm:cxn modelId="{70E0276A-DA2F-4C16-817E-2A1E3A3877DD}" type="presOf" srcId="{7C0CAC27-15D9-4F26-8A9F-893277A4A8C4}" destId="{5A78E5D2-F5D2-4724-8490-A0737E4328DA}" srcOrd="0" destOrd="0" presId="urn:microsoft.com/office/officeart/2005/8/layout/process4"/>
    <dgm:cxn modelId="{1B48116B-08DF-40C3-9498-8EE98F7642C9}" srcId="{88D7A800-7D31-4E83-B42F-882A73AE8F46}" destId="{FB199E2F-6AE9-4213-A899-1A434AC0A43A}" srcOrd="1" destOrd="0" parTransId="{8556EDAD-CE37-47F1-8790-4B840FEC81FE}" sibTransId="{B08E2B7A-978B-44C1-BAF7-314D66E07261}"/>
    <dgm:cxn modelId="{F760C44B-8E75-4ACF-A3BA-284B3E7281A5}" type="presOf" srcId="{84EB94BE-E4A7-4940-8204-4BB41D0B843F}" destId="{530AA577-7E6A-4440-82C9-4D6E95108D5F}" srcOrd="0" destOrd="0" presId="urn:microsoft.com/office/officeart/2005/8/layout/process4"/>
    <dgm:cxn modelId="{77B24C73-0C13-4A8D-AD4C-1951595F5876}" type="presOf" srcId="{2FCF0CB0-55B2-4B45-8B56-A6D71922C368}" destId="{72B9EB4F-4339-4507-907D-CBE008CF1439}" srcOrd="1" destOrd="0" presId="urn:microsoft.com/office/officeart/2005/8/layout/process4"/>
    <dgm:cxn modelId="{BCEF1C54-C495-452E-B08C-3C1E4E3FD8EB}" type="presOf" srcId="{FCDF9358-F0C7-4158-9ACA-3242A61655AA}" destId="{9A3E2C8D-E33A-4990-86ED-7ECD91792844}" srcOrd="0" destOrd="0" presId="urn:microsoft.com/office/officeart/2005/8/layout/process4"/>
    <dgm:cxn modelId="{71FD0A76-21F5-40CE-9F3A-83CB7804457C}" srcId="{2FCF0CB0-55B2-4B45-8B56-A6D71922C368}" destId="{FCDF9358-F0C7-4158-9ACA-3242A61655AA}" srcOrd="1" destOrd="0" parTransId="{6B26C7A7-4D10-4CEB-A1F4-CD53E8C5F708}" sibTransId="{E27E9D36-3A71-459E-92B6-6D9901BE4CAB}"/>
    <dgm:cxn modelId="{922BDC76-4568-4FBE-A031-272B6A174B0C}" srcId="{8470A497-05CA-4862-8F2D-2196C5E96F45}" destId="{98A7ACFE-9BA6-4B8B-BDE1-168A17DF49B7}" srcOrd="1" destOrd="0" parTransId="{2A0C2921-51A9-415C-88B0-833EDC180B04}" sibTransId="{410C00B2-BA6A-4669-BB58-337CACA61890}"/>
    <dgm:cxn modelId="{74D1027E-C716-47D9-AF29-87C055F351BF}" type="presOf" srcId="{829A3F09-56BE-43E1-A571-71ACA3C827E0}" destId="{B68078AF-DB40-4443-A89F-774570C17092}" srcOrd="0" destOrd="0" presId="urn:microsoft.com/office/officeart/2005/8/layout/process4"/>
    <dgm:cxn modelId="{BF93C87E-E9DE-4680-AAC9-C4E6E55DA2C1}" type="presOf" srcId="{9AB3E58B-7954-4B77-8BB6-B2BD77C10A9D}" destId="{153F1CF5-6D17-41F5-9921-285CCEF38593}" srcOrd="0" destOrd="0" presId="urn:microsoft.com/office/officeart/2005/8/layout/process4"/>
    <dgm:cxn modelId="{E1B7F788-DDED-47B0-8053-0CC8DE1F6A15}" type="presOf" srcId="{A5FA6403-058B-456B-8721-B4DB5DC48CE8}" destId="{9C80CC80-A900-423A-A731-F58C6886670C}" srcOrd="0" destOrd="0" presId="urn:microsoft.com/office/officeart/2005/8/layout/process4"/>
    <dgm:cxn modelId="{23B20891-2C9B-48F9-B9B9-CDA95EAA527B}" type="presOf" srcId="{FA1F5BBC-6E2E-4861-99CC-05D8EDF5B16C}" destId="{8DF0C3AF-BCF0-4CE7-9ABD-20519309A8A4}" srcOrd="0" destOrd="0" presId="urn:microsoft.com/office/officeart/2005/8/layout/process4"/>
    <dgm:cxn modelId="{1C285D94-6F8E-4B0F-9B4C-BBE1A8E61B2A}" srcId="{8470A497-05CA-4862-8F2D-2196C5E96F45}" destId="{4BC5EFB2-4AB5-4E20-B2C7-53C3AA8BA145}" srcOrd="0" destOrd="0" parTransId="{BF43B772-E667-4E94-8D5C-430481EBDFD1}" sibTransId="{C9C2A5AD-0732-4981-9344-484FB383C294}"/>
    <dgm:cxn modelId="{7AF3959B-EE0E-4ADD-8F00-A67633701D38}" type="presOf" srcId="{4BC5EFB2-4AB5-4E20-B2C7-53C3AA8BA145}" destId="{CE23ABCB-1248-4D16-975A-35A3E0BBD032}" srcOrd="0" destOrd="0" presId="urn:microsoft.com/office/officeart/2005/8/layout/process4"/>
    <dgm:cxn modelId="{693DF3A5-7646-422E-99D5-E882839454F2}" srcId="{84EB94BE-E4A7-4940-8204-4BB41D0B843F}" destId="{B9785970-60E7-4EEE-B93D-14B34CF4440F}" srcOrd="1" destOrd="0" parTransId="{E148A055-F28D-4561-A3C2-74F416B244F4}" sibTransId="{E6CFE4D5-D6FB-40B1-9ABF-897699B89164}"/>
    <dgm:cxn modelId="{9166EFAA-4243-4104-80C6-3B0BFCB14B0D}" srcId="{4BC5EFB2-4AB5-4E20-B2C7-53C3AA8BA145}" destId="{2AD1F23A-B001-47B1-AA29-3A16BADF23C9}" srcOrd="2" destOrd="0" parTransId="{332856EA-B132-4595-A76C-804FBD2860BF}" sibTransId="{B93EB386-95A2-41F1-B9AA-AFBB19D35661}"/>
    <dgm:cxn modelId="{A29817AE-9A96-4BEF-B66E-DD380E3B8686}" srcId="{84EB94BE-E4A7-4940-8204-4BB41D0B843F}" destId="{7C0CAC27-15D9-4F26-8A9F-893277A4A8C4}" srcOrd="0" destOrd="0" parTransId="{F66726E7-A206-4072-BC8C-483E3C60DC55}" sibTransId="{5FBFDD5A-0848-4F6E-96CE-F422B527D89A}"/>
    <dgm:cxn modelId="{BAB5BDAE-CC8C-4EFA-A67C-BCC47260641D}" type="presOf" srcId="{F033F5F1-5D3D-412C-AA32-4D5CB0F70D2C}" destId="{263C327D-AFB7-4095-9BDD-4BC9B28BF44C}" srcOrd="0" destOrd="0" presId="urn:microsoft.com/office/officeart/2005/8/layout/process4"/>
    <dgm:cxn modelId="{102192BA-F7FA-4D17-A6D8-B6DADCAD8B23}" srcId="{8470A497-05CA-4862-8F2D-2196C5E96F45}" destId="{2FCF0CB0-55B2-4B45-8B56-A6D71922C368}" srcOrd="4" destOrd="0" parTransId="{A3D5B13E-39E5-4477-B745-B02A78A3D0C4}" sibTransId="{A5063FC2-010C-467E-8145-FE9B045E189D}"/>
    <dgm:cxn modelId="{B2AB4EBF-3CF4-48FB-8DB8-7C7FE884EB37}" type="presOf" srcId="{84EB94BE-E4A7-4940-8204-4BB41D0B843F}" destId="{500846D1-1572-43D2-83A2-8306AB74CDE2}" srcOrd="1" destOrd="0" presId="urn:microsoft.com/office/officeart/2005/8/layout/process4"/>
    <dgm:cxn modelId="{EC0565C6-4851-4968-823E-0AC9EF4802EC}" srcId="{8470A497-05CA-4862-8F2D-2196C5E96F45}" destId="{88D7A800-7D31-4E83-B42F-882A73AE8F46}" srcOrd="3" destOrd="0" parTransId="{F965A669-D529-4EBA-94B1-3137C48CBE88}" sibTransId="{DE5A0A32-C811-43DA-AB82-36C3B9330A7D}"/>
    <dgm:cxn modelId="{0FC414CA-52F3-4C9E-A35A-1DA748B7A5A9}" type="presOf" srcId="{4250C81C-6E27-451D-AB29-55838ECA5210}" destId="{ED22580E-F093-4D20-8B70-83330C9D1FD8}" srcOrd="0" destOrd="0" presId="urn:microsoft.com/office/officeart/2005/8/layout/process4"/>
    <dgm:cxn modelId="{A428FBCA-A057-4C57-9BA6-957F49880AF3}" srcId="{2FCF0CB0-55B2-4B45-8B56-A6D71922C368}" destId="{98861C25-13B5-4145-A3E5-7E305F620FDA}" srcOrd="2" destOrd="0" parTransId="{13F11011-D413-4599-9363-F165FE1E8894}" sibTransId="{15532130-20B6-42E4-9159-08C466F9F341}"/>
    <dgm:cxn modelId="{BA5597D0-3226-413A-ABAE-C5021A82BB95}" type="presOf" srcId="{C43492E2-1E08-455E-A9EE-D5988D490C3C}" destId="{2B1B113C-5DFB-4DA9-894F-41D52DAC2A03}" srcOrd="0" destOrd="0" presId="urn:microsoft.com/office/officeart/2005/8/layout/process4"/>
    <dgm:cxn modelId="{E73571D3-DB8C-48E6-A78B-A72B6A33EC61}" srcId="{98A7ACFE-9BA6-4B8B-BDE1-168A17DF49B7}" destId="{C43492E2-1E08-455E-A9EE-D5988D490C3C}" srcOrd="3" destOrd="0" parTransId="{65E38B07-ECF1-46C2-AEE5-FD46560BEF23}" sibTransId="{188BF5AB-8F3B-47EC-B7A8-ADF806848FF5}"/>
    <dgm:cxn modelId="{534CE9D5-275E-40C1-B030-959E9CEF9FE1}" srcId="{98A7ACFE-9BA6-4B8B-BDE1-168A17DF49B7}" destId="{A5FA6403-058B-456B-8721-B4DB5DC48CE8}" srcOrd="0" destOrd="0" parTransId="{99799FB9-2B46-4361-AFB4-EB87BE32F2ED}" sibTransId="{E5D775AB-E24C-49AC-ACA9-F10AC65A0755}"/>
    <dgm:cxn modelId="{8082C4DA-51E4-4D6A-A876-C47614839B38}" srcId="{98A7ACFE-9BA6-4B8B-BDE1-168A17DF49B7}" destId="{F033F5F1-5D3D-412C-AA32-4D5CB0F70D2C}" srcOrd="1" destOrd="0" parTransId="{1681C5C7-E07F-4C0B-90B9-C66EC79489F0}" sibTransId="{CCC56EC0-A835-469F-832F-03406D662900}"/>
    <dgm:cxn modelId="{42399DDD-9ED9-4377-AC72-12F3DDFAB2AC}" type="presOf" srcId="{88D7A800-7D31-4E83-B42F-882A73AE8F46}" destId="{D8775B7D-2049-483F-AFDC-356EAC414B7E}" srcOrd="1" destOrd="0" presId="urn:microsoft.com/office/officeart/2005/8/layout/process4"/>
    <dgm:cxn modelId="{B5C29AE6-A4A8-40CD-A504-B79C160D0679}" type="presOf" srcId="{CA24F3F6-6CCA-41F0-8D84-C2A8F921F26E}" destId="{B7A3F517-4705-4FE0-837B-BF5022274588}" srcOrd="0" destOrd="0" presId="urn:microsoft.com/office/officeart/2005/8/layout/process4"/>
    <dgm:cxn modelId="{15300FE9-B540-4CA3-A165-61CBD6FAF8AA}" srcId="{2FCF0CB0-55B2-4B45-8B56-A6D71922C368}" destId="{31A99BD7-BF03-404C-B408-FDC9E4A102A9}" srcOrd="0" destOrd="0" parTransId="{117750FD-229C-4B33-96B3-AB25CB2753D8}" sibTransId="{13E2102E-EB49-46B9-BD42-97C44618356D}"/>
    <dgm:cxn modelId="{A289A0F4-CBF8-42DD-8D0C-1E82F8A3BAF7}" srcId="{84EB94BE-E4A7-4940-8204-4BB41D0B843F}" destId="{4250C81C-6E27-451D-AB29-55838ECA5210}" srcOrd="2" destOrd="0" parTransId="{1F00BB0D-5326-404F-9B95-99E5A4D0FAC9}" sibTransId="{4113AD27-5AB5-4CBC-9B1D-6D84F1E0847B}"/>
    <dgm:cxn modelId="{35BD83F7-3DC2-46CE-8770-AC50C4F9C217}" type="presOf" srcId="{FB199E2F-6AE9-4213-A899-1A434AC0A43A}" destId="{B6B43979-3DD2-4D6E-B684-47557A165C4E}" srcOrd="0" destOrd="0" presId="urn:microsoft.com/office/officeart/2005/8/layout/process4"/>
    <dgm:cxn modelId="{AFB1A3F8-6A5C-48BA-A733-49B8448EC5CB}" type="presOf" srcId="{31A99BD7-BF03-404C-B408-FDC9E4A102A9}" destId="{CA696C23-6707-42C0-B5D9-8CA74140F85D}" srcOrd="0" destOrd="0" presId="urn:microsoft.com/office/officeart/2005/8/layout/process4"/>
    <dgm:cxn modelId="{7D4500FF-4F75-4B6D-9E51-7E8E5ED64484}" type="presOf" srcId="{98861C25-13B5-4145-A3E5-7E305F620FDA}" destId="{3F41072A-E21B-4432-99B4-9197866E69F2}" srcOrd="0" destOrd="0" presId="urn:microsoft.com/office/officeart/2005/8/layout/process4"/>
    <dgm:cxn modelId="{04B7CC65-D5DE-4B35-9E8C-449049A0C8EC}" type="presParOf" srcId="{A6585AFF-FC9E-492C-8077-B8C8B3C9CF80}" destId="{DD0851B4-07A8-4832-8E19-E6F62F6B56C2}" srcOrd="0" destOrd="0" presId="urn:microsoft.com/office/officeart/2005/8/layout/process4"/>
    <dgm:cxn modelId="{C7FA715B-29D7-4650-9B68-C455482DBD41}" type="presParOf" srcId="{DD0851B4-07A8-4832-8E19-E6F62F6B56C2}" destId="{874CA275-816C-4551-9BEE-578473AFAC41}" srcOrd="0" destOrd="0" presId="urn:microsoft.com/office/officeart/2005/8/layout/process4"/>
    <dgm:cxn modelId="{F64FCAD5-BA77-458B-A60D-2EE905EBF709}" type="presParOf" srcId="{DD0851B4-07A8-4832-8E19-E6F62F6B56C2}" destId="{72B9EB4F-4339-4507-907D-CBE008CF1439}" srcOrd="1" destOrd="0" presId="urn:microsoft.com/office/officeart/2005/8/layout/process4"/>
    <dgm:cxn modelId="{6A3BAEE0-C635-42FE-BD84-43156A8A3B65}" type="presParOf" srcId="{DD0851B4-07A8-4832-8E19-E6F62F6B56C2}" destId="{D290F18F-E94C-4F2A-BE3C-A8F2F6E71483}" srcOrd="2" destOrd="0" presId="urn:microsoft.com/office/officeart/2005/8/layout/process4"/>
    <dgm:cxn modelId="{B3336F59-0BD6-45A2-AC6E-10623E7601A0}" type="presParOf" srcId="{D290F18F-E94C-4F2A-BE3C-A8F2F6E71483}" destId="{CA696C23-6707-42C0-B5D9-8CA74140F85D}" srcOrd="0" destOrd="0" presId="urn:microsoft.com/office/officeart/2005/8/layout/process4"/>
    <dgm:cxn modelId="{CEDFC0BF-C5AA-49F7-8A16-2385EFBA7F3A}" type="presParOf" srcId="{D290F18F-E94C-4F2A-BE3C-A8F2F6E71483}" destId="{9A3E2C8D-E33A-4990-86ED-7ECD91792844}" srcOrd="1" destOrd="0" presId="urn:microsoft.com/office/officeart/2005/8/layout/process4"/>
    <dgm:cxn modelId="{05DB0896-388B-4276-8129-970F7107659E}" type="presParOf" srcId="{D290F18F-E94C-4F2A-BE3C-A8F2F6E71483}" destId="{3F41072A-E21B-4432-99B4-9197866E69F2}" srcOrd="2" destOrd="0" presId="urn:microsoft.com/office/officeart/2005/8/layout/process4"/>
    <dgm:cxn modelId="{A6D6D56B-2E80-4CF2-B66B-D1BF050FC959}" type="presParOf" srcId="{A6585AFF-FC9E-492C-8077-B8C8B3C9CF80}" destId="{5F6BD181-EB36-46B3-BEFD-2B1C42B633C3}" srcOrd="1" destOrd="0" presId="urn:microsoft.com/office/officeart/2005/8/layout/process4"/>
    <dgm:cxn modelId="{78529134-3F15-4A1F-91DB-47125BBCDEE1}" type="presParOf" srcId="{A6585AFF-FC9E-492C-8077-B8C8B3C9CF80}" destId="{945C58D8-5363-4FCC-BD11-8C0806899424}" srcOrd="2" destOrd="0" presId="urn:microsoft.com/office/officeart/2005/8/layout/process4"/>
    <dgm:cxn modelId="{8D1967EB-D472-4EE0-AE6B-1B8BDDA80CE5}" type="presParOf" srcId="{945C58D8-5363-4FCC-BD11-8C0806899424}" destId="{153477B5-14CA-47C0-BE81-B61D8940FF38}" srcOrd="0" destOrd="0" presId="urn:microsoft.com/office/officeart/2005/8/layout/process4"/>
    <dgm:cxn modelId="{22BB8094-F62A-4051-9E75-948D2976808C}" type="presParOf" srcId="{945C58D8-5363-4FCC-BD11-8C0806899424}" destId="{D8775B7D-2049-483F-AFDC-356EAC414B7E}" srcOrd="1" destOrd="0" presId="urn:microsoft.com/office/officeart/2005/8/layout/process4"/>
    <dgm:cxn modelId="{AB427561-05DD-4BFC-8663-D7B3294E6430}" type="presParOf" srcId="{945C58D8-5363-4FCC-BD11-8C0806899424}" destId="{48AC5A8D-FDF8-476F-BCCD-C05DCFD50727}" srcOrd="2" destOrd="0" presId="urn:microsoft.com/office/officeart/2005/8/layout/process4"/>
    <dgm:cxn modelId="{A6521595-AE45-4A7F-9513-C6D8E7F04D90}" type="presParOf" srcId="{48AC5A8D-FDF8-476F-BCCD-C05DCFD50727}" destId="{8DF0C3AF-BCF0-4CE7-9ABD-20519309A8A4}" srcOrd="0" destOrd="0" presId="urn:microsoft.com/office/officeart/2005/8/layout/process4"/>
    <dgm:cxn modelId="{8805883F-D3D5-4CBE-819C-31DC0409CCAB}" type="presParOf" srcId="{48AC5A8D-FDF8-476F-BCCD-C05DCFD50727}" destId="{B6B43979-3DD2-4D6E-B684-47557A165C4E}" srcOrd="1" destOrd="0" presId="urn:microsoft.com/office/officeart/2005/8/layout/process4"/>
    <dgm:cxn modelId="{BEB80BB3-2F87-47B6-B54D-0BF11DEF9232}" type="presParOf" srcId="{A6585AFF-FC9E-492C-8077-B8C8B3C9CF80}" destId="{F5F3393C-75A3-4411-93A9-AFE5E0814591}" srcOrd="3" destOrd="0" presId="urn:microsoft.com/office/officeart/2005/8/layout/process4"/>
    <dgm:cxn modelId="{CA3B9E01-2D9D-470C-B60B-97577C16F7E5}" type="presParOf" srcId="{A6585AFF-FC9E-492C-8077-B8C8B3C9CF80}" destId="{09E86329-120D-4780-BB78-7D31A9356719}" srcOrd="4" destOrd="0" presId="urn:microsoft.com/office/officeart/2005/8/layout/process4"/>
    <dgm:cxn modelId="{8A4BC0AC-7003-434F-A2D7-246BF9A6253E}" type="presParOf" srcId="{09E86329-120D-4780-BB78-7D31A9356719}" destId="{530AA577-7E6A-4440-82C9-4D6E95108D5F}" srcOrd="0" destOrd="0" presId="urn:microsoft.com/office/officeart/2005/8/layout/process4"/>
    <dgm:cxn modelId="{B6C635DF-F740-4D47-A9BE-769CEA8E3486}" type="presParOf" srcId="{09E86329-120D-4780-BB78-7D31A9356719}" destId="{500846D1-1572-43D2-83A2-8306AB74CDE2}" srcOrd="1" destOrd="0" presId="urn:microsoft.com/office/officeart/2005/8/layout/process4"/>
    <dgm:cxn modelId="{7585511D-9EE9-4F58-B563-F9BC4257AB7C}" type="presParOf" srcId="{09E86329-120D-4780-BB78-7D31A9356719}" destId="{2365E87C-D71E-40BA-B027-9E5E8EE23944}" srcOrd="2" destOrd="0" presId="urn:microsoft.com/office/officeart/2005/8/layout/process4"/>
    <dgm:cxn modelId="{0286ACAA-44B2-4599-BFFD-73EF60216A87}" type="presParOf" srcId="{2365E87C-D71E-40BA-B027-9E5E8EE23944}" destId="{5A78E5D2-F5D2-4724-8490-A0737E4328DA}" srcOrd="0" destOrd="0" presId="urn:microsoft.com/office/officeart/2005/8/layout/process4"/>
    <dgm:cxn modelId="{1F9DF2BB-A0EF-4B10-80DD-CA9903B6BFF0}" type="presParOf" srcId="{2365E87C-D71E-40BA-B027-9E5E8EE23944}" destId="{F233FE3F-3DA3-4490-BAA4-FE2CCE0062AB}" srcOrd="1" destOrd="0" presId="urn:microsoft.com/office/officeart/2005/8/layout/process4"/>
    <dgm:cxn modelId="{396133DF-9FEA-4882-89C1-3B2E3321FF85}" type="presParOf" srcId="{2365E87C-D71E-40BA-B027-9E5E8EE23944}" destId="{ED22580E-F093-4D20-8B70-83330C9D1FD8}" srcOrd="2" destOrd="0" presId="urn:microsoft.com/office/officeart/2005/8/layout/process4"/>
    <dgm:cxn modelId="{59C9D590-88E3-41F9-A16A-875C416FBE91}" type="presParOf" srcId="{A6585AFF-FC9E-492C-8077-B8C8B3C9CF80}" destId="{212F8CE2-1C81-474E-867F-09569F22D859}" srcOrd="5" destOrd="0" presId="urn:microsoft.com/office/officeart/2005/8/layout/process4"/>
    <dgm:cxn modelId="{169C0160-F4BF-4F77-94CD-E656C22D2EB2}" type="presParOf" srcId="{A6585AFF-FC9E-492C-8077-B8C8B3C9CF80}" destId="{63554D2A-8662-42FA-BAFF-4CD05CDE6A5A}" srcOrd="6" destOrd="0" presId="urn:microsoft.com/office/officeart/2005/8/layout/process4"/>
    <dgm:cxn modelId="{A0D65FA1-94B1-419F-B58F-A2046D1CACC1}" type="presParOf" srcId="{63554D2A-8662-42FA-BAFF-4CD05CDE6A5A}" destId="{8AF9DC34-A78A-44EB-BC5E-AF79DD7356D5}" srcOrd="0" destOrd="0" presId="urn:microsoft.com/office/officeart/2005/8/layout/process4"/>
    <dgm:cxn modelId="{C1E3B972-1DBB-47A2-83BA-454CAB179C2A}" type="presParOf" srcId="{63554D2A-8662-42FA-BAFF-4CD05CDE6A5A}" destId="{ED92875D-4835-4DD5-AAEC-9A95CEAABDA0}" srcOrd="1" destOrd="0" presId="urn:microsoft.com/office/officeart/2005/8/layout/process4"/>
    <dgm:cxn modelId="{7719A79C-9FA7-499D-8601-A7CCB8F780C1}" type="presParOf" srcId="{63554D2A-8662-42FA-BAFF-4CD05CDE6A5A}" destId="{A9BEE512-C968-4BB5-8509-A987129A6E66}" srcOrd="2" destOrd="0" presId="urn:microsoft.com/office/officeart/2005/8/layout/process4"/>
    <dgm:cxn modelId="{A44AB163-54D6-4125-BFFC-C2E0F2386A40}" type="presParOf" srcId="{A9BEE512-C968-4BB5-8509-A987129A6E66}" destId="{9C80CC80-A900-423A-A731-F58C6886670C}" srcOrd="0" destOrd="0" presId="urn:microsoft.com/office/officeart/2005/8/layout/process4"/>
    <dgm:cxn modelId="{5F5FC89F-DBD2-4F3D-8FBD-087B2A005561}" type="presParOf" srcId="{A9BEE512-C968-4BB5-8509-A987129A6E66}" destId="{263C327D-AFB7-4095-9BDD-4BC9B28BF44C}" srcOrd="1" destOrd="0" presId="urn:microsoft.com/office/officeart/2005/8/layout/process4"/>
    <dgm:cxn modelId="{D64E824A-568B-47B1-BDFA-EAC496F85850}" type="presParOf" srcId="{A9BEE512-C968-4BB5-8509-A987129A6E66}" destId="{153F1CF5-6D17-41F5-9921-285CCEF38593}" srcOrd="2" destOrd="0" presId="urn:microsoft.com/office/officeart/2005/8/layout/process4"/>
    <dgm:cxn modelId="{4BAED04E-3E5B-44C3-B5DB-B79B1D826B9A}" type="presParOf" srcId="{A9BEE512-C968-4BB5-8509-A987129A6E66}" destId="{2B1B113C-5DFB-4DA9-894F-41D52DAC2A03}" srcOrd="3" destOrd="0" presId="urn:microsoft.com/office/officeart/2005/8/layout/process4"/>
    <dgm:cxn modelId="{A02C6864-A576-4D46-B760-ECDC1E78C3B1}" type="presParOf" srcId="{A6585AFF-FC9E-492C-8077-B8C8B3C9CF80}" destId="{7612563C-FF51-4B1A-873A-5C8B4B5F902E}" srcOrd="7" destOrd="0" presId="urn:microsoft.com/office/officeart/2005/8/layout/process4"/>
    <dgm:cxn modelId="{CFDD504B-97F6-4C2D-9FA6-28C926395B7D}" type="presParOf" srcId="{A6585AFF-FC9E-492C-8077-B8C8B3C9CF80}" destId="{1BA51A68-1F19-49BC-878F-CD4AB5B298F2}" srcOrd="8" destOrd="0" presId="urn:microsoft.com/office/officeart/2005/8/layout/process4"/>
    <dgm:cxn modelId="{E91B5BD6-AD71-4F99-8429-B11706BD076C}" type="presParOf" srcId="{1BA51A68-1F19-49BC-878F-CD4AB5B298F2}" destId="{CE23ABCB-1248-4D16-975A-35A3E0BBD032}" srcOrd="0" destOrd="0" presId="urn:microsoft.com/office/officeart/2005/8/layout/process4"/>
    <dgm:cxn modelId="{F3BDB30D-D447-4D31-B0B6-3BB010357501}" type="presParOf" srcId="{1BA51A68-1F19-49BC-878F-CD4AB5B298F2}" destId="{C99686C9-3650-459D-8714-74D1B6566DFC}" srcOrd="1" destOrd="0" presId="urn:microsoft.com/office/officeart/2005/8/layout/process4"/>
    <dgm:cxn modelId="{A949D391-0EA3-40D0-9A4C-9DC229369C43}" type="presParOf" srcId="{1BA51A68-1F19-49BC-878F-CD4AB5B298F2}" destId="{342FCF40-F31F-48DB-BC36-AC6E0729D1E7}" srcOrd="2" destOrd="0" presId="urn:microsoft.com/office/officeart/2005/8/layout/process4"/>
    <dgm:cxn modelId="{628C5714-CC9F-4CEA-A73B-187AF17B8E99}" type="presParOf" srcId="{342FCF40-F31F-48DB-BC36-AC6E0729D1E7}" destId="{B68078AF-DB40-4443-A89F-774570C17092}" srcOrd="0" destOrd="0" presId="urn:microsoft.com/office/officeart/2005/8/layout/process4"/>
    <dgm:cxn modelId="{5DC7A3F5-DF8A-48E1-A299-35E67D7C27E7}" type="presParOf" srcId="{342FCF40-F31F-48DB-BC36-AC6E0729D1E7}" destId="{B7A3F517-4705-4FE0-837B-BF5022274588}" srcOrd="1" destOrd="0" presId="urn:microsoft.com/office/officeart/2005/8/layout/process4"/>
    <dgm:cxn modelId="{A29C2A48-B302-42FC-956F-526CF40125B6}" type="presParOf" srcId="{342FCF40-F31F-48DB-BC36-AC6E0729D1E7}" destId="{0C40A864-850A-481F-A627-D118F542C20A}" srcOrd="2" destOrd="0" presId="urn:microsoft.com/office/officeart/2005/8/layout/process4"/>
    <dgm:cxn modelId="{F11C36CA-DD8D-49CA-A6CE-A40C94D4FE4C}" type="presParOf" srcId="{342FCF40-F31F-48DB-BC36-AC6E0729D1E7}" destId="{877362A7-F175-42D3-807B-5F72C07F3929}"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BCD5B-F2B3-41FD-AEBE-7A809EB44824}"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GB"/>
        </a:p>
      </dgm:t>
    </dgm:pt>
    <dgm:pt modelId="{80BF37D3-2EBE-4EC6-B6E3-66F6966B3FBA}">
      <dgm:prSet phldrT="[Text]" custT="1"/>
      <dgm:spPr/>
      <dgm:t>
        <a:bodyPr/>
        <a:lstStyle/>
        <a:p>
          <a:pPr algn="ctr">
            <a:buNone/>
          </a:pPr>
          <a:r>
            <a:rPr lang="en-US" sz="2800" dirty="0"/>
            <a:t>Cleaning</a:t>
          </a:r>
          <a:endParaRPr lang="en-GB" sz="2800" dirty="0"/>
        </a:p>
      </dgm:t>
    </dgm:pt>
    <dgm:pt modelId="{04769914-E570-4A1D-AFE6-EF1C5C1BC084}" type="parTrans" cxnId="{444C8CDE-D2AC-4158-8E90-155968FE99DD}">
      <dgm:prSet/>
      <dgm:spPr/>
      <dgm:t>
        <a:bodyPr/>
        <a:lstStyle/>
        <a:p>
          <a:pPr algn="ctr"/>
          <a:endParaRPr lang="en-GB"/>
        </a:p>
      </dgm:t>
    </dgm:pt>
    <dgm:pt modelId="{933DA474-AC1C-444B-89A6-B8EAF3F73067}" type="sibTrans" cxnId="{444C8CDE-D2AC-4158-8E90-155968FE99DD}">
      <dgm:prSet/>
      <dgm:spPr/>
      <dgm:t>
        <a:bodyPr/>
        <a:lstStyle/>
        <a:p>
          <a:pPr algn="ctr"/>
          <a:endParaRPr lang="en-GB"/>
        </a:p>
      </dgm:t>
    </dgm:pt>
    <dgm:pt modelId="{8AA8E69F-F87E-401F-951F-E7A8A2C2B75A}">
      <dgm:prSet phldrT="[Text]"/>
      <dgm:spPr/>
      <dgm:t>
        <a:bodyPr/>
        <a:lstStyle/>
        <a:p>
          <a:pPr algn="ctr">
            <a:buNone/>
          </a:pPr>
          <a:r>
            <a:rPr lang="en-US" sz="1900" dirty="0"/>
            <a:t>Using Power Query</a:t>
          </a:r>
          <a:endParaRPr lang="en-GB" sz="1900" dirty="0"/>
        </a:p>
      </dgm:t>
    </dgm:pt>
    <dgm:pt modelId="{6F22250F-EB59-4651-9A23-EFFD9B36492E}" type="parTrans" cxnId="{D1D3AF50-F65C-4761-9D0B-26AC9F45B365}">
      <dgm:prSet/>
      <dgm:spPr/>
      <dgm:t>
        <a:bodyPr/>
        <a:lstStyle/>
        <a:p>
          <a:pPr algn="ctr"/>
          <a:endParaRPr lang="en-GB"/>
        </a:p>
      </dgm:t>
    </dgm:pt>
    <dgm:pt modelId="{D54C66D0-61B2-4AE4-9350-DFC3A2D31DA4}" type="sibTrans" cxnId="{D1D3AF50-F65C-4761-9D0B-26AC9F45B365}">
      <dgm:prSet/>
      <dgm:spPr/>
      <dgm:t>
        <a:bodyPr/>
        <a:lstStyle/>
        <a:p>
          <a:pPr algn="ctr"/>
          <a:endParaRPr lang="en-GB"/>
        </a:p>
      </dgm:t>
    </dgm:pt>
    <dgm:pt modelId="{FA52B8D3-B7B4-440D-BCAC-4DA1D25A6E21}">
      <dgm:prSet phldrT="[Text]" custT="1"/>
      <dgm:spPr/>
      <dgm:t>
        <a:bodyPr/>
        <a:lstStyle/>
        <a:p>
          <a:pPr marL="0" lvl="0" indent="0" algn="ctr" defTabSz="711200">
            <a:lnSpc>
              <a:spcPct val="90000"/>
            </a:lnSpc>
            <a:spcBef>
              <a:spcPct val="0"/>
            </a:spcBef>
            <a:spcAft>
              <a:spcPct val="35000"/>
            </a:spcAft>
            <a:buNone/>
          </a:pPr>
          <a:r>
            <a:rPr lang="en-US" sz="2400" kern="1200" dirty="0">
              <a:latin typeface="Tw Cen MT" panose="020B0602020104020603"/>
              <a:ea typeface="+mn-ea"/>
              <a:cs typeface="+mn-cs"/>
            </a:rPr>
            <a:t>Data modeling </a:t>
          </a:r>
          <a:endParaRPr lang="en-GB" sz="2400" kern="1200" dirty="0">
            <a:latin typeface="Tw Cen MT" panose="020B0602020104020603"/>
            <a:ea typeface="+mn-ea"/>
            <a:cs typeface="+mn-cs"/>
          </a:endParaRPr>
        </a:p>
      </dgm:t>
    </dgm:pt>
    <dgm:pt modelId="{B98185B8-CEF5-4925-96D6-D6A3068747CF}" type="parTrans" cxnId="{CE094DC3-BF61-48C7-BE6C-10A07934C1F4}">
      <dgm:prSet/>
      <dgm:spPr/>
      <dgm:t>
        <a:bodyPr/>
        <a:lstStyle/>
        <a:p>
          <a:pPr algn="ctr"/>
          <a:endParaRPr lang="en-GB"/>
        </a:p>
      </dgm:t>
    </dgm:pt>
    <dgm:pt modelId="{378C6BBD-54CB-49A5-B01E-60E019F3FFA3}" type="sibTrans" cxnId="{CE094DC3-BF61-48C7-BE6C-10A07934C1F4}">
      <dgm:prSet/>
      <dgm:spPr/>
      <dgm:t>
        <a:bodyPr/>
        <a:lstStyle/>
        <a:p>
          <a:pPr algn="ctr"/>
          <a:endParaRPr lang="en-GB"/>
        </a:p>
      </dgm:t>
    </dgm:pt>
    <dgm:pt modelId="{BF6E1907-9416-4918-8EEE-E80D1C0CE95B}">
      <dgm:prSet phldrT="[Text]" custT="1"/>
      <dgm:spPr/>
      <dgm:t>
        <a:bodyPr/>
        <a:lstStyle/>
        <a:p>
          <a:pPr algn="ctr">
            <a:buNone/>
          </a:pPr>
          <a:r>
            <a:rPr lang="en-US" sz="2800" dirty="0"/>
            <a:t>Using data modeling</a:t>
          </a:r>
          <a:endParaRPr lang="en-GB" sz="2800" dirty="0"/>
        </a:p>
      </dgm:t>
    </dgm:pt>
    <dgm:pt modelId="{7C2F5CDB-B1F3-4367-A1FC-B7D7D12A5B60}" type="parTrans" cxnId="{B66F968E-A3D3-4C80-A190-C0F4974EED03}">
      <dgm:prSet/>
      <dgm:spPr/>
      <dgm:t>
        <a:bodyPr/>
        <a:lstStyle/>
        <a:p>
          <a:pPr algn="ctr"/>
          <a:endParaRPr lang="en-GB"/>
        </a:p>
      </dgm:t>
    </dgm:pt>
    <dgm:pt modelId="{C0BA13F0-01F1-4127-BF1E-392AA65E8AAD}" type="sibTrans" cxnId="{B66F968E-A3D3-4C80-A190-C0F4974EED03}">
      <dgm:prSet/>
      <dgm:spPr/>
      <dgm:t>
        <a:bodyPr/>
        <a:lstStyle/>
        <a:p>
          <a:pPr algn="ctr"/>
          <a:endParaRPr lang="en-GB"/>
        </a:p>
      </dgm:t>
    </dgm:pt>
    <dgm:pt modelId="{1B5EEDFB-EF4F-47E0-824D-AD9A34212E38}">
      <dgm:prSet phldrT="[Text]"/>
      <dgm:spPr/>
      <dgm:t>
        <a:bodyPr/>
        <a:lstStyle/>
        <a:p>
          <a:pPr algn="ctr">
            <a:buNone/>
          </a:pPr>
          <a:r>
            <a:rPr lang="en-GB" dirty="0"/>
            <a:t>DAX</a:t>
          </a:r>
        </a:p>
      </dgm:t>
    </dgm:pt>
    <dgm:pt modelId="{FCE2C0E2-E4F1-4300-BB8E-B9D95EEFA934}" type="parTrans" cxnId="{2BF1641F-5832-444E-BFB5-D52794D0B51F}">
      <dgm:prSet/>
      <dgm:spPr/>
      <dgm:t>
        <a:bodyPr/>
        <a:lstStyle/>
        <a:p>
          <a:pPr algn="ctr"/>
          <a:endParaRPr lang="en-GB"/>
        </a:p>
      </dgm:t>
    </dgm:pt>
    <dgm:pt modelId="{7C088B08-E746-4091-917B-B5465A2C2CA1}" type="sibTrans" cxnId="{2BF1641F-5832-444E-BFB5-D52794D0B51F}">
      <dgm:prSet/>
      <dgm:spPr/>
      <dgm:t>
        <a:bodyPr/>
        <a:lstStyle/>
        <a:p>
          <a:pPr algn="ctr"/>
          <a:endParaRPr lang="en-GB"/>
        </a:p>
      </dgm:t>
    </dgm:pt>
    <dgm:pt modelId="{5CC05C0F-F647-46F1-BE48-895F5A8A378C}">
      <dgm:prSet phldrT="[Text]"/>
      <dgm:spPr/>
      <dgm:t>
        <a:bodyPr/>
        <a:lstStyle/>
        <a:p>
          <a:pPr algn="ctr">
            <a:buNone/>
          </a:pPr>
          <a:r>
            <a:rPr lang="en-US" dirty="0"/>
            <a:t>Using Dax in order to get a particular information</a:t>
          </a:r>
          <a:endParaRPr lang="en-GB" dirty="0"/>
        </a:p>
      </dgm:t>
    </dgm:pt>
    <dgm:pt modelId="{B0B041E1-1027-438E-93A8-5FAAF96A3190}" type="parTrans" cxnId="{8233B7C1-71CE-4BBE-A849-A95AEB500DDB}">
      <dgm:prSet/>
      <dgm:spPr/>
      <dgm:t>
        <a:bodyPr/>
        <a:lstStyle/>
        <a:p>
          <a:pPr algn="ctr"/>
          <a:endParaRPr lang="en-GB"/>
        </a:p>
      </dgm:t>
    </dgm:pt>
    <dgm:pt modelId="{F1D0DE31-D89A-4087-8677-212F3A7D95A4}" type="sibTrans" cxnId="{8233B7C1-71CE-4BBE-A849-A95AEB500DDB}">
      <dgm:prSet/>
      <dgm:spPr/>
      <dgm:t>
        <a:bodyPr/>
        <a:lstStyle/>
        <a:p>
          <a:pPr algn="ctr"/>
          <a:endParaRPr lang="en-GB"/>
        </a:p>
      </dgm:t>
    </dgm:pt>
    <dgm:pt modelId="{E041BD21-71AA-464C-980C-C9A33C689FA7}">
      <dgm:prSet/>
      <dgm:spPr/>
      <dgm:t>
        <a:bodyPr/>
        <a:lstStyle/>
        <a:p>
          <a:pPr algn="ctr"/>
          <a:r>
            <a:rPr lang="en-GB" dirty="0"/>
            <a:t>V</a:t>
          </a:r>
          <a:r>
            <a:rPr lang="en" dirty="0"/>
            <a:t>isuals</a:t>
          </a:r>
          <a:endParaRPr lang="en-GB" dirty="0"/>
        </a:p>
      </dgm:t>
    </dgm:pt>
    <dgm:pt modelId="{EF1EBD82-DEB7-475F-AC4A-D00358D2828F}" type="parTrans" cxnId="{A1D582AD-7110-4014-9854-CFFA507946C1}">
      <dgm:prSet/>
      <dgm:spPr/>
      <dgm:t>
        <a:bodyPr/>
        <a:lstStyle/>
        <a:p>
          <a:pPr algn="ctr"/>
          <a:endParaRPr lang="en-GB"/>
        </a:p>
      </dgm:t>
    </dgm:pt>
    <dgm:pt modelId="{325FF25F-65ED-46FC-9B6F-7C304396F2A5}" type="sibTrans" cxnId="{A1D582AD-7110-4014-9854-CFFA507946C1}">
      <dgm:prSet/>
      <dgm:spPr/>
      <dgm:t>
        <a:bodyPr/>
        <a:lstStyle/>
        <a:p>
          <a:pPr algn="ctr"/>
          <a:endParaRPr lang="en-GB"/>
        </a:p>
      </dgm:t>
    </dgm:pt>
    <dgm:pt modelId="{13CE6B6C-B88C-4922-976E-3CE4807A026E}">
      <dgm:prSet/>
      <dgm:spPr/>
      <dgm:t>
        <a:bodyPr/>
        <a:lstStyle/>
        <a:p>
          <a:pPr algn="ctr">
            <a:buNone/>
          </a:pPr>
          <a:r>
            <a:rPr lang="en-US" dirty="0"/>
            <a:t>Using visuals on power BI to represent our data correctly and efficiently</a:t>
          </a:r>
          <a:endParaRPr lang="en-GB" dirty="0"/>
        </a:p>
      </dgm:t>
    </dgm:pt>
    <dgm:pt modelId="{CF5B9D42-2329-4062-9508-9285056652DF}" type="parTrans" cxnId="{52CF40CB-5CF6-4FF3-88F2-112E5769E702}">
      <dgm:prSet/>
      <dgm:spPr/>
      <dgm:t>
        <a:bodyPr/>
        <a:lstStyle/>
        <a:p>
          <a:pPr algn="ctr"/>
          <a:endParaRPr lang="en-GB"/>
        </a:p>
      </dgm:t>
    </dgm:pt>
    <dgm:pt modelId="{1A5DB494-BAC3-4732-AB47-78ED5E8EA83C}" type="sibTrans" cxnId="{52CF40CB-5CF6-4FF3-88F2-112E5769E702}">
      <dgm:prSet/>
      <dgm:spPr/>
      <dgm:t>
        <a:bodyPr/>
        <a:lstStyle/>
        <a:p>
          <a:pPr algn="ctr"/>
          <a:endParaRPr lang="en-GB"/>
        </a:p>
      </dgm:t>
    </dgm:pt>
    <dgm:pt modelId="{63BB7119-D5FA-44DC-AC2C-41F2B3707019}" type="pres">
      <dgm:prSet presAssocID="{826BCD5B-F2B3-41FD-AEBE-7A809EB44824}" presName="Name0" presStyleCnt="0">
        <dgm:presLayoutVars>
          <dgm:dir/>
          <dgm:resizeHandles val="exact"/>
        </dgm:presLayoutVars>
      </dgm:prSet>
      <dgm:spPr/>
    </dgm:pt>
    <dgm:pt modelId="{A845A59C-9A30-49D1-9DAD-DF47CE7D5248}" type="pres">
      <dgm:prSet presAssocID="{80BF37D3-2EBE-4EC6-B6E3-66F6966B3FBA}" presName="node" presStyleLbl="node1" presStyleIdx="0" presStyleCnt="4">
        <dgm:presLayoutVars>
          <dgm:bulletEnabled val="1"/>
        </dgm:presLayoutVars>
      </dgm:prSet>
      <dgm:spPr/>
    </dgm:pt>
    <dgm:pt modelId="{C7BF2926-2D8C-45B7-A521-DD459ED2EFD8}" type="pres">
      <dgm:prSet presAssocID="{933DA474-AC1C-444B-89A6-B8EAF3F73067}" presName="sibTrans" presStyleLbl="sibTrans1D1" presStyleIdx="0" presStyleCnt="3"/>
      <dgm:spPr/>
    </dgm:pt>
    <dgm:pt modelId="{9ADC97A3-884A-4D02-8858-7D9A0D586C02}" type="pres">
      <dgm:prSet presAssocID="{933DA474-AC1C-444B-89A6-B8EAF3F73067}" presName="connectorText" presStyleLbl="sibTrans1D1" presStyleIdx="0" presStyleCnt="3"/>
      <dgm:spPr/>
    </dgm:pt>
    <dgm:pt modelId="{DA3C84D3-B4C6-4602-818E-88F22B434A90}" type="pres">
      <dgm:prSet presAssocID="{FA52B8D3-B7B4-440D-BCAC-4DA1D25A6E21}" presName="node" presStyleLbl="node1" presStyleIdx="1" presStyleCnt="4">
        <dgm:presLayoutVars>
          <dgm:bulletEnabled val="1"/>
        </dgm:presLayoutVars>
      </dgm:prSet>
      <dgm:spPr/>
    </dgm:pt>
    <dgm:pt modelId="{F14BDE91-16AD-4A60-9781-14FE21BCB759}" type="pres">
      <dgm:prSet presAssocID="{378C6BBD-54CB-49A5-B01E-60E019F3FFA3}" presName="sibTrans" presStyleLbl="sibTrans1D1" presStyleIdx="1" presStyleCnt="3"/>
      <dgm:spPr/>
    </dgm:pt>
    <dgm:pt modelId="{AA573381-E8E0-480C-8FEA-2893E8D6D8C8}" type="pres">
      <dgm:prSet presAssocID="{378C6BBD-54CB-49A5-B01E-60E019F3FFA3}" presName="connectorText" presStyleLbl="sibTrans1D1" presStyleIdx="1" presStyleCnt="3"/>
      <dgm:spPr/>
    </dgm:pt>
    <dgm:pt modelId="{33B72A97-D75C-4163-87D4-12FCB405D711}" type="pres">
      <dgm:prSet presAssocID="{1B5EEDFB-EF4F-47E0-824D-AD9A34212E38}" presName="node" presStyleLbl="node1" presStyleIdx="2" presStyleCnt="4">
        <dgm:presLayoutVars>
          <dgm:bulletEnabled val="1"/>
        </dgm:presLayoutVars>
      </dgm:prSet>
      <dgm:spPr/>
    </dgm:pt>
    <dgm:pt modelId="{F735DF9C-70EA-4D8E-9440-3F4F5927EB46}" type="pres">
      <dgm:prSet presAssocID="{7C088B08-E746-4091-917B-B5465A2C2CA1}" presName="sibTrans" presStyleLbl="sibTrans1D1" presStyleIdx="2" presStyleCnt="3"/>
      <dgm:spPr/>
    </dgm:pt>
    <dgm:pt modelId="{31474DF0-7D41-4FC1-8F77-6C057723B25A}" type="pres">
      <dgm:prSet presAssocID="{7C088B08-E746-4091-917B-B5465A2C2CA1}" presName="connectorText" presStyleLbl="sibTrans1D1" presStyleIdx="2" presStyleCnt="3"/>
      <dgm:spPr/>
    </dgm:pt>
    <dgm:pt modelId="{283F4671-870D-4E84-8EED-EAF013B62FD7}" type="pres">
      <dgm:prSet presAssocID="{E041BD21-71AA-464C-980C-C9A33C689FA7}" presName="node" presStyleLbl="node1" presStyleIdx="3" presStyleCnt="4">
        <dgm:presLayoutVars>
          <dgm:bulletEnabled val="1"/>
        </dgm:presLayoutVars>
      </dgm:prSet>
      <dgm:spPr/>
    </dgm:pt>
  </dgm:ptLst>
  <dgm:cxnLst>
    <dgm:cxn modelId="{2BF1641F-5832-444E-BFB5-D52794D0B51F}" srcId="{826BCD5B-F2B3-41FD-AEBE-7A809EB44824}" destId="{1B5EEDFB-EF4F-47E0-824D-AD9A34212E38}" srcOrd="2" destOrd="0" parTransId="{FCE2C0E2-E4F1-4300-BB8E-B9D95EEFA934}" sibTransId="{7C088B08-E746-4091-917B-B5465A2C2CA1}"/>
    <dgm:cxn modelId="{E5124C24-4B5E-4E34-825E-1E4E056CD0F6}" type="presOf" srcId="{378C6BBD-54CB-49A5-B01E-60E019F3FFA3}" destId="{F14BDE91-16AD-4A60-9781-14FE21BCB759}" srcOrd="0" destOrd="0" presId="urn:microsoft.com/office/officeart/2005/8/layout/bProcess3"/>
    <dgm:cxn modelId="{30782427-ACD3-4DBF-91C1-04571CEF28B4}" type="presOf" srcId="{933DA474-AC1C-444B-89A6-B8EAF3F73067}" destId="{9ADC97A3-884A-4D02-8858-7D9A0D586C02}" srcOrd="1" destOrd="0" presId="urn:microsoft.com/office/officeart/2005/8/layout/bProcess3"/>
    <dgm:cxn modelId="{CDA38E3C-DC9B-49BE-B3B9-0E7CA0B31748}" type="presOf" srcId="{13CE6B6C-B88C-4922-976E-3CE4807A026E}" destId="{283F4671-870D-4E84-8EED-EAF013B62FD7}" srcOrd="0" destOrd="1" presId="urn:microsoft.com/office/officeart/2005/8/layout/bProcess3"/>
    <dgm:cxn modelId="{E8A04663-2785-4506-B8D2-99E460196319}" type="presOf" srcId="{E041BD21-71AA-464C-980C-C9A33C689FA7}" destId="{283F4671-870D-4E84-8EED-EAF013B62FD7}" srcOrd="0" destOrd="0" presId="urn:microsoft.com/office/officeart/2005/8/layout/bProcess3"/>
    <dgm:cxn modelId="{F43F6C63-8259-4091-8B7F-C75ACE45C36E}" type="presOf" srcId="{FA52B8D3-B7B4-440D-BCAC-4DA1D25A6E21}" destId="{DA3C84D3-B4C6-4602-818E-88F22B434A90}" srcOrd="0" destOrd="0" presId="urn:microsoft.com/office/officeart/2005/8/layout/bProcess3"/>
    <dgm:cxn modelId="{FA50554C-2D74-472D-A6C2-878077D5C024}" type="presOf" srcId="{8AA8E69F-F87E-401F-951F-E7A8A2C2B75A}" destId="{A845A59C-9A30-49D1-9DAD-DF47CE7D5248}" srcOrd="0" destOrd="1" presId="urn:microsoft.com/office/officeart/2005/8/layout/bProcess3"/>
    <dgm:cxn modelId="{9B708E4D-6697-4B77-AE63-38153EC56270}" type="presOf" srcId="{7C088B08-E746-4091-917B-B5465A2C2CA1}" destId="{F735DF9C-70EA-4D8E-9440-3F4F5927EB46}" srcOrd="0" destOrd="0" presId="urn:microsoft.com/office/officeart/2005/8/layout/bProcess3"/>
    <dgm:cxn modelId="{D1D3AF50-F65C-4761-9D0B-26AC9F45B365}" srcId="{80BF37D3-2EBE-4EC6-B6E3-66F6966B3FBA}" destId="{8AA8E69F-F87E-401F-951F-E7A8A2C2B75A}" srcOrd="0" destOrd="0" parTransId="{6F22250F-EB59-4651-9A23-EFFD9B36492E}" sibTransId="{D54C66D0-61B2-4AE4-9350-DFC3A2D31DA4}"/>
    <dgm:cxn modelId="{C7E4B258-7C3B-4709-AABA-2BB0E487BAF1}" type="presOf" srcId="{BF6E1907-9416-4918-8EEE-E80D1C0CE95B}" destId="{DA3C84D3-B4C6-4602-818E-88F22B434A90}" srcOrd="0" destOrd="1" presId="urn:microsoft.com/office/officeart/2005/8/layout/bProcess3"/>
    <dgm:cxn modelId="{7DA08486-A188-44C9-84A4-75C477F864DB}" type="presOf" srcId="{933DA474-AC1C-444B-89A6-B8EAF3F73067}" destId="{C7BF2926-2D8C-45B7-A521-DD459ED2EFD8}" srcOrd="0" destOrd="0" presId="urn:microsoft.com/office/officeart/2005/8/layout/bProcess3"/>
    <dgm:cxn modelId="{B66F968E-A3D3-4C80-A190-C0F4974EED03}" srcId="{FA52B8D3-B7B4-440D-BCAC-4DA1D25A6E21}" destId="{BF6E1907-9416-4918-8EEE-E80D1C0CE95B}" srcOrd="0" destOrd="0" parTransId="{7C2F5CDB-B1F3-4367-A1FC-B7D7D12A5B60}" sibTransId="{C0BA13F0-01F1-4127-BF1E-392AA65E8AAD}"/>
    <dgm:cxn modelId="{A1D582AD-7110-4014-9854-CFFA507946C1}" srcId="{826BCD5B-F2B3-41FD-AEBE-7A809EB44824}" destId="{E041BD21-71AA-464C-980C-C9A33C689FA7}" srcOrd="3" destOrd="0" parTransId="{EF1EBD82-DEB7-475F-AC4A-D00358D2828F}" sibTransId="{325FF25F-65ED-46FC-9B6F-7C304396F2A5}"/>
    <dgm:cxn modelId="{8B941AB9-B0D6-43C8-B48F-0322C0E01895}" type="presOf" srcId="{826BCD5B-F2B3-41FD-AEBE-7A809EB44824}" destId="{63BB7119-D5FA-44DC-AC2C-41F2B3707019}" srcOrd="0" destOrd="0" presId="urn:microsoft.com/office/officeart/2005/8/layout/bProcess3"/>
    <dgm:cxn modelId="{59E32AB9-E18B-46EB-834B-08633FFC77F9}" type="presOf" srcId="{80BF37D3-2EBE-4EC6-B6E3-66F6966B3FBA}" destId="{A845A59C-9A30-49D1-9DAD-DF47CE7D5248}" srcOrd="0" destOrd="0" presId="urn:microsoft.com/office/officeart/2005/8/layout/bProcess3"/>
    <dgm:cxn modelId="{8233B7C1-71CE-4BBE-A849-A95AEB500DDB}" srcId="{1B5EEDFB-EF4F-47E0-824D-AD9A34212E38}" destId="{5CC05C0F-F647-46F1-BE48-895F5A8A378C}" srcOrd="0" destOrd="0" parTransId="{B0B041E1-1027-438E-93A8-5FAAF96A3190}" sibTransId="{F1D0DE31-D89A-4087-8677-212F3A7D95A4}"/>
    <dgm:cxn modelId="{D3CC88C2-F27B-4A40-BFFB-9BA5B60DE3E5}" type="presOf" srcId="{1B5EEDFB-EF4F-47E0-824D-AD9A34212E38}" destId="{33B72A97-D75C-4163-87D4-12FCB405D711}" srcOrd="0" destOrd="0" presId="urn:microsoft.com/office/officeart/2005/8/layout/bProcess3"/>
    <dgm:cxn modelId="{CE094DC3-BF61-48C7-BE6C-10A07934C1F4}" srcId="{826BCD5B-F2B3-41FD-AEBE-7A809EB44824}" destId="{FA52B8D3-B7B4-440D-BCAC-4DA1D25A6E21}" srcOrd="1" destOrd="0" parTransId="{B98185B8-CEF5-4925-96D6-D6A3068747CF}" sibTransId="{378C6BBD-54CB-49A5-B01E-60E019F3FFA3}"/>
    <dgm:cxn modelId="{52CF40CB-5CF6-4FF3-88F2-112E5769E702}" srcId="{E041BD21-71AA-464C-980C-C9A33C689FA7}" destId="{13CE6B6C-B88C-4922-976E-3CE4807A026E}" srcOrd="0" destOrd="0" parTransId="{CF5B9D42-2329-4062-9508-9285056652DF}" sibTransId="{1A5DB494-BAC3-4732-AB47-78ED5E8EA83C}"/>
    <dgm:cxn modelId="{B7C94FCF-F4B3-45D5-98FF-527742DEE098}" type="presOf" srcId="{378C6BBD-54CB-49A5-B01E-60E019F3FFA3}" destId="{AA573381-E8E0-480C-8FEA-2893E8D6D8C8}" srcOrd="1" destOrd="0" presId="urn:microsoft.com/office/officeart/2005/8/layout/bProcess3"/>
    <dgm:cxn modelId="{444C8CDE-D2AC-4158-8E90-155968FE99DD}" srcId="{826BCD5B-F2B3-41FD-AEBE-7A809EB44824}" destId="{80BF37D3-2EBE-4EC6-B6E3-66F6966B3FBA}" srcOrd="0" destOrd="0" parTransId="{04769914-E570-4A1D-AFE6-EF1C5C1BC084}" sibTransId="{933DA474-AC1C-444B-89A6-B8EAF3F73067}"/>
    <dgm:cxn modelId="{1BCF3EE0-CD06-473A-8F40-1CE3CC67E98D}" type="presOf" srcId="{7C088B08-E746-4091-917B-B5465A2C2CA1}" destId="{31474DF0-7D41-4FC1-8F77-6C057723B25A}" srcOrd="1" destOrd="0" presId="urn:microsoft.com/office/officeart/2005/8/layout/bProcess3"/>
    <dgm:cxn modelId="{8EF8B9E1-D768-40CF-A4DC-8EBCB685706F}" type="presOf" srcId="{5CC05C0F-F647-46F1-BE48-895F5A8A378C}" destId="{33B72A97-D75C-4163-87D4-12FCB405D711}" srcOrd="0" destOrd="1" presId="urn:microsoft.com/office/officeart/2005/8/layout/bProcess3"/>
    <dgm:cxn modelId="{E6963086-C35A-4422-B79E-A8D0C7BF2E8C}" type="presParOf" srcId="{63BB7119-D5FA-44DC-AC2C-41F2B3707019}" destId="{A845A59C-9A30-49D1-9DAD-DF47CE7D5248}" srcOrd="0" destOrd="0" presId="urn:microsoft.com/office/officeart/2005/8/layout/bProcess3"/>
    <dgm:cxn modelId="{0A8262D2-A715-4607-9A8D-006735B60FC8}" type="presParOf" srcId="{63BB7119-D5FA-44DC-AC2C-41F2B3707019}" destId="{C7BF2926-2D8C-45B7-A521-DD459ED2EFD8}" srcOrd="1" destOrd="0" presId="urn:microsoft.com/office/officeart/2005/8/layout/bProcess3"/>
    <dgm:cxn modelId="{DF20A9C5-E489-4411-A761-EC799551AF93}" type="presParOf" srcId="{C7BF2926-2D8C-45B7-A521-DD459ED2EFD8}" destId="{9ADC97A3-884A-4D02-8858-7D9A0D586C02}" srcOrd="0" destOrd="0" presId="urn:microsoft.com/office/officeart/2005/8/layout/bProcess3"/>
    <dgm:cxn modelId="{DCADE2C9-2F12-46E6-9485-46A21EE37282}" type="presParOf" srcId="{63BB7119-D5FA-44DC-AC2C-41F2B3707019}" destId="{DA3C84D3-B4C6-4602-818E-88F22B434A90}" srcOrd="2" destOrd="0" presId="urn:microsoft.com/office/officeart/2005/8/layout/bProcess3"/>
    <dgm:cxn modelId="{FCE3135B-4C7C-4683-9C24-7D27877D7E40}" type="presParOf" srcId="{63BB7119-D5FA-44DC-AC2C-41F2B3707019}" destId="{F14BDE91-16AD-4A60-9781-14FE21BCB759}" srcOrd="3" destOrd="0" presId="urn:microsoft.com/office/officeart/2005/8/layout/bProcess3"/>
    <dgm:cxn modelId="{38D88111-E294-4A02-8BF2-1079544F59AC}" type="presParOf" srcId="{F14BDE91-16AD-4A60-9781-14FE21BCB759}" destId="{AA573381-E8E0-480C-8FEA-2893E8D6D8C8}" srcOrd="0" destOrd="0" presId="urn:microsoft.com/office/officeart/2005/8/layout/bProcess3"/>
    <dgm:cxn modelId="{EA66D3CB-D89C-4599-A9E5-AEAABCBD179F}" type="presParOf" srcId="{63BB7119-D5FA-44DC-AC2C-41F2B3707019}" destId="{33B72A97-D75C-4163-87D4-12FCB405D711}" srcOrd="4" destOrd="0" presId="urn:microsoft.com/office/officeart/2005/8/layout/bProcess3"/>
    <dgm:cxn modelId="{A301EAF7-9717-4750-B5FE-031FE14957C1}" type="presParOf" srcId="{63BB7119-D5FA-44DC-AC2C-41F2B3707019}" destId="{F735DF9C-70EA-4D8E-9440-3F4F5927EB46}" srcOrd="5" destOrd="0" presId="urn:microsoft.com/office/officeart/2005/8/layout/bProcess3"/>
    <dgm:cxn modelId="{A87B86AB-EABC-4E01-A6F2-7BFDD181AD9F}" type="presParOf" srcId="{F735DF9C-70EA-4D8E-9440-3F4F5927EB46}" destId="{31474DF0-7D41-4FC1-8F77-6C057723B25A}" srcOrd="0" destOrd="0" presId="urn:microsoft.com/office/officeart/2005/8/layout/bProcess3"/>
    <dgm:cxn modelId="{4B233AEB-D97D-45C2-8A1A-CE4A8ED52BBF}" type="presParOf" srcId="{63BB7119-D5FA-44DC-AC2C-41F2B3707019}" destId="{283F4671-870D-4E84-8EED-EAF013B62FD7}"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AF93B-7684-466A-9AA7-D9B9C27E6634}"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n-GB"/>
        </a:p>
      </dgm:t>
    </dgm:pt>
    <dgm:pt modelId="{9CF848B7-AD2B-43AE-A409-DC28F678E472}">
      <dgm:prSet phldrT="[Text]" custT="1"/>
      <dgm:spPr/>
      <dgm:t>
        <a:bodyPr/>
        <a:lstStyle/>
        <a:p>
          <a:r>
            <a:rPr lang="en-US" sz="1400" b="1">
              <a:latin typeface="Times New Roman" panose="02020603050405020304" pitchFamily="18" charset="0"/>
              <a:cs typeface="Times New Roman" panose="02020603050405020304" pitchFamily="18" charset="0"/>
            </a:rPr>
            <a:t>Promote headers</a:t>
          </a:r>
          <a:endParaRPr lang="en-GB" sz="1400" b="1" dirty="0">
            <a:latin typeface="Times New Roman" panose="02020603050405020304" pitchFamily="18" charset="0"/>
            <a:cs typeface="Times New Roman" panose="02020603050405020304" pitchFamily="18" charset="0"/>
          </a:endParaRPr>
        </a:p>
      </dgm:t>
    </dgm:pt>
    <dgm:pt modelId="{6FA11DA7-89E3-4C4D-96FC-7FBF9104126B}" type="parTrans" cxnId="{D5CFC348-3011-4B48-9376-FA2F69BCE263}">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4C1AA615-A72D-4131-9401-DABEAD82B46D}" type="sibTrans" cxnId="{D5CFC348-3011-4B48-9376-FA2F69BCE263}">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DACBBEBE-4BA8-4AA1-84DD-F82997827491}">
      <dgm:prSet custT="1"/>
      <dgm:spPr/>
      <dgm:t>
        <a:bodyPr/>
        <a:lstStyle/>
        <a:p>
          <a:r>
            <a:rPr lang="en-US" sz="1400" b="1">
              <a:latin typeface="Times New Roman" panose="02020603050405020304" pitchFamily="18" charset="0"/>
              <a:cs typeface="Times New Roman" panose="02020603050405020304" pitchFamily="18" charset="0"/>
            </a:rPr>
            <a:t>Change types</a:t>
          </a:r>
          <a:endParaRPr lang="en-US" sz="1400" b="1" dirty="0">
            <a:latin typeface="Times New Roman" panose="02020603050405020304" pitchFamily="18" charset="0"/>
            <a:cs typeface="Times New Roman" panose="02020603050405020304" pitchFamily="18" charset="0"/>
          </a:endParaRPr>
        </a:p>
      </dgm:t>
    </dgm:pt>
    <dgm:pt modelId="{88A1E1AF-E507-4F80-A460-9D6D22732465}" type="parTrans" cxnId="{C1227681-F27F-4B85-9F66-CE3A50A6F18D}">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584D4C6E-570E-4A6B-9672-A585022C195D}" type="sibTrans" cxnId="{C1227681-F27F-4B85-9F66-CE3A50A6F18D}">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68123E67-A553-4712-9F9D-EC43F9BB477B}">
      <dgm:prSet custT="1"/>
      <dgm:spPr/>
      <dgm:t>
        <a:bodyPr/>
        <a:lstStyle/>
        <a:p>
          <a:r>
            <a:rPr lang="en-US" sz="1400" b="1" dirty="0">
              <a:latin typeface="Times New Roman" panose="02020603050405020304" pitchFamily="18" charset="0"/>
              <a:cs typeface="Times New Roman" panose="02020603050405020304" pitchFamily="18" charset="0"/>
            </a:rPr>
            <a:t>Replace values</a:t>
          </a:r>
        </a:p>
      </dgm:t>
    </dgm:pt>
    <dgm:pt modelId="{16DAF6CE-3ED7-4FBB-A90E-044505D20CDF}" type="parTrans" cxnId="{3C8478B0-4717-4231-A813-22A36FE1CCA2}">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1B803D32-6AC5-44D2-831A-4A76AAD7A689}" type="sibTrans" cxnId="{3C8478B0-4717-4231-A813-22A36FE1CCA2}">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83B43D72-36C9-4879-AEC8-B4AB71E3253E}">
      <dgm:prSet custT="1"/>
      <dgm:spPr/>
      <dgm:t>
        <a:bodyPr/>
        <a:lstStyle/>
        <a:p>
          <a:r>
            <a:rPr lang="en-US" sz="1400" b="1" dirty="0">
              <a:latin typeface="Times New Roman" panose="02020603050405020304" pitchFamily="18" charset="0"/>
              <a:cs typeface="Times New Roman" panose="02020603050405020304" pitchFamily="18" charset="0"/>
            </a:rPr>
            <a:t>Add custom columns</a:t>
          </a:r>
        </a:p>
      </dgm:t>
    </dgm:pt>
    <dgm:pt modelId="{F33CB3B3-8282-4103-B298-D96653944EED}" type="parTrans" cxnId="{9CF55338-6B15-4DFD-973C-B454448CFAA1}">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A05CC45D-8C12-40E7-95F8-AD7D4BE883A8}" type="sibTrans" cxnId="{9CF55338-6B15-4DFD-973C-B454448CFAA1}">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3F0A820C-41E7-4F0A-B36E-80756FE759EB}">
      <dgm:prSet custT="1"/>
      <dgm:spPr/>
      <dgm:t>
        <a:bodyPr/>
        <a:lstStyle/>
        <a:p>
          <a:r>
            <a:rPr lang="en-US" sz="1400" b="1" dirty="0">
              <a:latin typeface="Times New Roman" panose="02020603050405020304" pitchFamily="18" charset="0"/>
              <a:cs typeface="Times New Roman" panose="02020603050405020304" pitchFamily="18" charset="0"/>
            </a:rPr>
            <a:t>Handle errors</a:t>
          </a:r>
        </a:p>
      </dgm:t>
    </dgm:pt>
    <dgm:pt modelId="{685EC632-C392-46B2-85A9-94D6F0BC7301}" type="parTrans" cxnId="{35FCF515-7C16-46EE-B372-3169143E57F8}">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CEE97602-DAC9-4F62-9289-D2B0D4255684}" type="sibTrans" cxnId="{35FCF515-7C16-46EE-B372-3169143E57F8}">
      <dgm:prSet/>
      <dgm:spPr/>
      <dgm:t>
        <a:bodyPr/>
        <a:lstStyle/>
        <a:p>
          <a:endParaRPr lang="en-GB" sz="1400" b="1">
            <a:solidFill>
              <a:schemeClr val="bg2">
                <a:lumMod val="50000"/>
              </a:schemeClr>
            </a:solidFill>
            <a:latin typeface="Times New Roman" panose="02020603050405020304" pitchFamily="18" charset="0"/>
            <a:cs typeface="Times New Roman" panose="02020603050405020304" pitchFamily="18" charset="0"/>
          </a:endParaRPr>
        </a:p>
      </dgm:t>
    </dgm:pt>
    <dgm:pt modelId="{C491B7DC-9FAC-4E19-A311-146A192DE6C3}">
      <dgm:prSet custT="1"/>
      <dgm:spPr/>
      <dgm:t>
        <a:bodyPr/>
        <a:lstStyle/>
        <a:p>
          <a:r>
            <a:rPr lang="en-US" sz="1400" b="1" dirty="0">
              <a:latin typeface="Times New Roman" panose="02020603050405020304" pitchFamily="18" charset="0"/>
              <a:cs typeface="Times New Roman" panose="02020603050405020304" pitchFamily="18" charset="0"/>
            </a:rPr>
            <a:t>Reorder columns for better structure.</a:t>
          </a:r>
        </a:p>
      </dgm:t>
    </dgm:pt>
    <dgm:pt modelId="{2CBFDF7C-2F91-4A5A-BAAA-F01429615C88}" type="parTrans" cxnId="{7EB3C633-55CE-4680-9CA2-A23413E80CE1}">
      <dgm:prSet/>
      <dgm:spPr/>
      <dgm:t>
        <a:bodyPr/>
        <a:lstStyle/>
        <a:p>
          <a:endParaRPr lang="en-GB" sz="1400" b="1">
            <a:latin typeface="Times New Roman" panose="02020603050405020304" pitchFamily="18" charset="0"/>
            <a:cs typeface="Times New Roman" panose="02020603050405020304" pitchFamily="18" charset="0"/>
          </a:endParaRPr>
        </a:p>
      </dgm:t>
    </dgm:pt>
    <dgm:pt modelId="{8059F615-7F40-43F0-8A1F-AF3EEE442B0E}" type="sibTrans" cxnId="{7EB3C633-55CE-4680-9CA2-A23413E80CE1}">
      <dgm:prSet/>
      <dgm:spPr/>
      <dgm:t>
        <a:bodyPr/>
        <a:lstStyle/>
        <a:p>
          <a:endParaRPr lang="en-GB" sz="1400" b="1">
            <a:latin typeface="Times New Roman" panose="02020603050405020304" pitchFamily="18" charset="0"/>
            <a:cs typeface="Times New Roman" panose="02020603050405020304" pitchFamily="18" charset="0"/>
          </a:endParaRPr>
        </a:p>
      </dgm:t>
    </dgm:pt>
    <dgm:pt modelId="{A8A8E047-7489-4E2A-9B39-25427173F4ED}" type="pres">
      <dgm:prSet presAssocID="{429AF93B-7684-466A-9AA7-D9B9C27E6634}" presName="rootnode" presStyleCnt="0">
        <dgm:presLayoutVars>
          <dgm:chMax/>
          <dgm:chPref/>
          <dgm:dir/>
          <dgm:animLvl val="lvl"/>
        </dgm:presLayoutVars>
      </dgm:prSet>
      <dgm:spPr/>
    </dgm:pt>
    <dgm:pt modelId="{AE59B4B8-9722-4FBE-AF53-95099D254BBF}" type="pres">
      <dgm:prSet presAssocID="{9CF848B7-AD2B-43AE-A409-DC28F678E472}" presName="composite" presStyleCnt="0"/>
      <dgm:spPr/>
    </dgm:pt>
    <dgm:pt modelId="{C7E62641-EBAD-4251-999D-84CCD148A24F}" type="pres">
      <dgm:prSet presAssocID="{9CF848B7-AD2B-43AE-A409-DC28F678E472}" presName="LShape" presStyleLbl="alignNode1" presStyleIdx="0" presStyleCnt="11"/>
      <dgm:spPr/>
    </dgm:pt>
    <dgm:pt modelId="{74EC6EC5-4F11-400C-9245-AD2FAAD7F41A}" type="pres">
      <dgm:prSet presAssocID="{9CF848B7-AD2B-43AE-A409-DC28F678E472}" presName="ParentText" presStyleLbl="revTx" presStyleIdx="0" presStyleCnt="6">
        <dgm:presLayoutVars>
          <dgm:chMax val="0"/>
          <dgm:chPref val="0"/>
          <dgm:bulletEnabled val="1"/>
        </dgm:presLayoutVars>
      </dgm:prSet>
      <dgm:spPr/>
    </dgm:pt>
    <dgm:pt modelId="{4B1C197A-8C69-462F-BDC0-221307A51451}" type="pres">
      <dgm:prSet presAssocID="{9CF848B7-AD2B-43AE-A409-DC28F678E472}" presName="Triangle" presStyleLbl="alignNode1" presStyleIdx="1" presStyleCnt="11"/>
      <dgm:spPr/>
    </dgm:pt>
    <dgm:pt modelId="{D7DCDD97-31C6-4F76-8EAF-B4B70F12F160}" type="pres">
      <dgm:prSet presAssocID="{4C1AA615-A72D-4131-9401-DABEAD82B46D}" presName="sibTrans" presStyleCnt="0"/>
      <dgm:spPr/>
    </dgm:pt>
    <dgm:pt modelId="{DB4F5C82-DD8F-4B48-B9E9-81A959EFA9BE}" type="pres">
      <dgm:prSet presAssocID="{4C1AA615-A72D-4131-9401-DABEAD82B46D}" presName="space" presStyleCnt="0"/>
      <dgm:spPr/>
    </dgm:pt>
    <dgm:pt modelId="{780AFC0C-0DC9-4D7B-BE63-AF74E793483B}" type="pres">
      <dgm:prSet presAssocID="{DACBBEBE-4BA8-4AA1-84DD-F82997827491}" presName="composite" presStyleCnt="0"/>
      <dgm:spPr/>
    </dgm:pt>
    <dgm:pt modelId="{25F873F2-8D13-4812-98E4-2A08AE307B91}" type="pres">
      <dgm:prSet presAssocID="{DACBBEBE-4BA8-4AA1-84DD-F82997827491}" presName="LShape" presStyleLbl="alignNode1" presStyleIdx="2" presStyleCnt="11"/>
      <dgm:spPr/>
    </dgm:pt>
    <dgm:pt modelId="{6F2B1A91-DD48-43A2-A17E-5756A4918C0E}" type="pres">
      <dgm:prSet presAssocID="{DACBBEBE-4BA8-4AA1-84DD-F82997827491}" presName="ParentText" presStyleLbl="revTx" presStyleIdx="1" presStyleCnt="6">
        <dgm:presLayoutVars>
          <dgm:chMax val="0"/>
          <dgm:chPref val="0"/>
          <dgm:bulletEnabled val="1"/>
        </dgm:presLayoutVars>
      </dgm:prSet>
      <dgm:spPr/>
    </dgm:pt>
    <dgm:pt modelId="{8D52735C-CE0E-4807-8577-FDCDD7BCCB03}" type="pres">
      <dgm:prSet presAssocID="{DACBBEBE-4BA8-4AA1-84DD-F82997827491}" presName="Triangle" presStyleLbl="alignNode1" presStyleIdx="3" presStyleCnt="11"/>
      <dgm:spPr/>
    </dgm:pt>
    <dgm:pt modelId="{7DB056D5-E13C-4B9C-932F-4CB33234BF3F}" type="pres">
      <dgm:prSet presAssocID="{584D4C6E-570E-4A6B-9672-A585022C195D}" presName="sibTrans" presStyleCnt="0"/>
      <dgm:spPr/>
    </dgm:pt>
    <dgm:pt modelId="{C9481592-92D6-4599-B476-AC1DDB057644}" type="pres">
      <dgm:prSet presAssocID="{584D4C6E-570E-4A6B-9672-A585022C195D}" presName="space" presStyleCnt="0"/>
      <dgm:spPr/>
    </dgm:pt>
    <dgm:pt modelId="{6062CB63-FD2F-41BA-A0FD-839B17C2C021}" type="pres">
      <dgm:prSet presAssocID="{68123E67-A553-4712-9F9D-EC43F9BB477B}" presName="composite" presStyleCnt="0"/>
      <dgm:spPr/>
    </dgm:pt>
    <dgm:pt modelId="{30E2404C-9E8F-4DDA-8463-A2B1BDD73047}" type="pres">
      <dgm:prSet presAssocID="{68123E67-A553-4712-9F9D-EC43F9BB477B}" presName="LShape" presStyleLbl="alignNode1" presStyleIdx="4" presStyleCnt="11"/>
      <dgm:spPr/>
    </dgm:pt>
    <dgm:pt modelId="{B185F226-878B-4334-8B6F-C4667A279296}" type="pres">
      <dgm:prSet presAssocID="{68123E67-A553-4712-9F9D-EC43F9BB477B}" presName="ParentText" presStyleLbl="revTx" presStyleIdx="2" presStyleCnt="6">
        <dgm:presLayoutVars>
          <dgm:chMax val="0"/>
          <dgm:chPref val="0"/>
          <dgm:bulletEnabled val="1"/>
        </dgm:presLayoutVars>
      </dgm:prSet>
      <dgm:spPr/>
    </dgm:pt>
    <dgm:pt modelId="{3CA44C5A-C103-4975-9A5D-044581B0E0D7}" type="pres">
      <dgm:prSet presAssocID="{68123E67-A553-4712-9F9D-EC43F9BB477B}" presName="Triangle" presStyleLbl="alignNode1" presStyleIdx="5" presStyleCnt="11"/>
      <dgm:spPr/>
    </dgm:pt>
    <dgm:pt modelId="{119B13C9-4769-42AC-AF00-418361CC1398}" type="pres">
      <dgm:prSet presAssocID="{1B803D32-6AC5-44D2-831A-4A76AAD7A689}" presName="sibTrans" presStyleCnt="0"/>
      <dgm:spPr/>
    </dgm:pt>
    <dgm:pt modelId="{84D15BC4-758F-4916-9BEA-1AFE7BA0C36D}" type="pres">
      <dgm:prSet presAssocID="{1B803D32-6AC5-44D2-831A-4A76AAD7A689}" presName="space" presStyleCnt="0"/>
      <dgm:spPr/>
    </dgm:pt>
    <dgm:pt modelId="{7CE9062F-E3C9-4C98-AAE1-BA69841113E9}" type="pres">
      <dgm:prSet presAssocID="{83B43D72-36C9-4879-AEC8-B4AB71E3253E}" presName="composite" presStyleCnt="0"/>
      <dgm:spPr/>
    </dgm:pt>
    <dgm:pt modelId="{C32C4EF4-CC58-4B1F-BD0C-FAFB52BE76F9}" type="pres">
      <dgm:prSet presAssocID="{83B43D72-36C9-4879-AEC8-B4AB71E3253E}" presName="LShape" presStyleLbl="alignNode1" presStyleIdx="6" presStyleCnt="11"/>
      <dgm:spPr/>
    </dgm:pt>
    <dgm:pt modelId="{C5710365-CFDE-4CDA-9722-57CF12A0D798}" type="pres">
      <dgm:prSet presAssocID="{83B43D72-36C9-4879-AEC8-B4AB71E3253E}" presName="ParentText" presStyleLbl="revTx" presStyleIdx="3" presStyleCnt="6">
        <dgm:presLayoutVars>
          <dgm:chMax val="0"/>
          <dgm:chPref val="0"/>
          <dgm:bulletEnabled val="1"/>
        </dgm:presLayoutVars>
      </dgm:prSet>
      <dgm:spPr/>
    </dgm:pt>
    <dgm:pt modelId="{EDB303D3-F294-4AC0-A135-B3446FDB956B}" type="pres">
      <dgm:prSet presAssocID="{83B43D72-36C9-4879-AEC8-B4AB71E3253E}" presName="Triangle" presStyleLbl="alignNode1" presStyleIdx="7" presStyleCnt="11"/>
      <dgm:spPr/>
    </dgm:pt>
    <dgm:pt modelId="{3633E9C5-43CD-49A0-A93F-89170FB60DA0}" type="pres">
      <dgm:prSet presAssocID="{A05CC45D-8C12-40E7-95F8-AD7D4BE883A8}" presName="sibTrans" presStyleCnt="0"/>
      <dgm:spPr/>
    </dgm:pt>
    <dgm:pt modelId="{F8603FC4-426C-4113-BF92-4D8BC94C2B30}" type="pres">
      <dgm:prSet presAssocID="{A05CC45D-8C12-40E7-95F8-AD7D4BE883A8}" presName="space" presStyleCnt="0"/>
      <dgm:spPr/>
    </dgm:pt>
    <dgm:pt modelId="{2D5DBDBC-6436-4B74-BE01-DC3FEC53C69C}" type="pres">
      <dgm:prSet presAssocID="{C491B7DC-9FAC-4E19-A311-146A192DE6C3}" presName="composite" presStyleCnt="0"/>
      <dgm:spPr/>
    </dgm:pt>
    <dgm:pt modelId="{B60993A2-AFA7-4CDE-855C-6442A3FFA118}" type="pres">
      <dgm:prSet presAssocID="{C491B7DC-9FAC-4E19-A311-146A192DE6C3}" presName="LShape" presStyleLbl="alignNode1" presStyleIdx="8" presStyleCnt="11"/>
      <dgm:spPr/>
    </dgm:pt>
    <dgm:pt modelId="{B2B9C5DF-6F9A-4569-B03A-88A5438B45AA}" type="pres">
      <dgm:prSet presAssocID="{C491B7DC-9FAC-4E19-A311-146A192DE6C3}" presName="ParentText" presStyleLbl="revTx" presStyleIdx="4" presStyleCnt="6">
        <dgm:presLayoutVars>
          <dgm:chMax val="0"/>
          <dgm:chPref val="0"/>
          <dgm:bulletEnabled val="1"/>
        </dgm:presLayoutVars>
      </dgm:prSet>
      <dgm:spPr/>
    </dgm:pt>
    <dgm:pt modelId="{09B3FC6D-BA79-4BBE-9639-72F7FFA9D30F}" type="pres">
      <dgm:prSet presAssocID="{C491B7DC-9FAC-4E19-A311-146A192DE6C3}" presName="Triangle" presStyleLbl="alignNode1" presStyleIdx="9" presStyleCnt="11"/>
      <dgm:spPr/>
    </dgm:pt>
    <dgm:pt modelId="{252772FA-A4D3-439E-A29A-D956C0EC891D}" type="pres">
      <dgm:prSet presAssocID="{8059F615-7F40-43F0-8A1F-AF3EEE442B0E}" presName="sibTrans" presStyleCnt="0"/>
      <dgm:spPr/>
    </dgm:pt>
    <dgm:pt modelId="{9C60131B-347F-4D39-8B0C-DFAAEC71B0DF}" type="pres">
      <dgm:prSet presAssocID="{8059F615-7F40-43F0-8A1F-AF3EEE442B0E}" presName="space" presStyleCnt="0"/>
      <dgm:spPr/>
    </dgm:pt>
    <dgm:pt modelId="{247C1D42-ED7E-4080-A954-AB389B3CD1EB}" type="pres">
      <dgm:prSet presAssocID="{3F0A820C-41E7-4F0A-B36E-80756FE759EB}" presName="composite" presStyleCnt="0"/>
      <dgm:spPr/>
    </dgm:pt>
    <dgm:pt modelId="{88A2405C-4FAA-4DBC-A17B-AC8BDEA16A90}" type="pres">
      <dgm:prSet presAssocID="{3F0A820C-41E7-4F0A-B36E-80756FE759EB}" presName="LShape" presStyleLbl="alignNode1" presStyleIdx="10" presStyleCnt="11"/>
      <dgm:spPr/>
    </dgm:pt>
    <dgm:pt modelId="{8992D7EB-F78A-4CA8-A417-9741013B368C}" type="pres">
      <dgm:prSet presAssocID="{3F0A820C-41E7-4F0A-B36E-80756FE759EB}" presName="ParentText" presStyleLbl="revTx" presStyleIdx="5" presStyleCnt="6">
        <dgm:presLayoutVars>
          <dgm:chMax val="0"/>
          <dgm:chPref val="0"/>
          <dgm:bulletEnabled val="1"/>
        </dgm:presLayoutVars>
      </dgm:prSet>
      <dgm:spPr/>
    </dgm:pt>
  </dgm:ptLst>
  <dgm:cxnLst>
    <dgm:cxn modelId="{35FCF515-7C16-46EE-B372-3169143E57F8}" srcId="{429AF93B-7684-466A-9AA7-D9B9C27E6634}" destId="{3F0A820C-41E7-4F0A-B36E-80756FE759EB}" srcOrd="5" destOrd="0" parTransId="{685EC632-C392-46B2-85A9-94D6F0BC7301}" sibTransId="{CEE97602-DAC9-4F62-9289-D2B0D4255684}"/>
    <dgm:cxn modelId="{7EB3C633-55CE-4680-9CA2-A23413E80CE1}" srcId="{429AF93B-7684-466A-9AA7-D9B9C27E6634}" destId="{C491B7DC-9FAC-4E19-A311-146A192DE6C3}" srcOrd="4" destOrd="0" parTransId="{2CBFDF7C-2F91-4A5A-BAAA-F01429615C88}" sibTransId="{8059F615-7F40-43F0-8A1F-AF3EEE442B0E}"/>
    <dgm:cxn modelId="{9CF55338-6B15-4DFD-973C-B454448CFAA1}" srcId="{429AF93B-7684-466A-9AA7-D9B9C27E6634}" destId="{83B43D72-36C9-4879-AEC8-B4AB71E3253E}" srcOrd="3" destOrd="0" parTransId="{F33CB3B3-8282-4103-B298-D96653944EED}" sibTransId="{A05CC45D-8C12-40E7-95F8-AD7D4BE883A8}"/>
    <dgm:cxn modelId="{9080FB39-5968-4C6C-A7B6-E39793BF3D7E}" type="presOf" srcId="{429AF93B-7684-466A-9AA7-D9B9C27E6634}" destId="{A8A8E047-7489-4E2A-9B39-25427173F4ED}" srcOrd="0" destOrd="0" presId="urn:microsoft.com/office/officeart/2009/3/layout/StepUpProcess"/>
    <dgm:cxn modelId="{D5CFC348-3011-4B48-9376-FA2F69BCE263}" srcId="{429AF93B-7684-466A-9AA7-D9B9C27E6634}" destId="{9CF848B7-AD2B-43AE-A409-DC28F678E472}" srcOrd="0" destOrd="0" parTransId="{6FA11DA7-89E3-4C4D-96FC-7FBF9104126B}" sibTransId="{4C1AA615-A72D-4131-9401-DABEAD82B46D}"/>
    <dgm:cxn modelId="{C1227681-F27F-4B85-9F66-CE3A50A6F18D}" srcId="{429AF93B-7684-466A-9AA7-D9B9C27E6634}" destId="{DACBBEBE-4BA8-4AA1-84DD-F82997827491}" srcOrd="1" destOrd="0" parTransId="{88A1E1AF-E507-4F80-A460-9D6D22732465}" sibTransId="{584D4C6E-570E-4A6B-9672-A585022C195D}"/>
    <dgm:cxn modelId="{BDC7F883-A469-44AB-95A3-684828A2E14A}" type="presOf" srcId="{9CF848B7-AD2B-43AE-A409-DC28F678E472}" destId="{74EC6EC5-4F11-400C-9245-AD2FAAD7F41A}" srcOrd="0" destOrd="0" presId="urn:microsoft.com/office/officeart/2009/3/layout/StepUpProcess"/>
    <dgm:cxn modelId="{A6E03A8C-045F-467F-B46D-19453B51017F}" type="presOf" srcId="{3F0A820C-41E7-4F0A-B36E-80756FE759EB}" destId="{8992D7EB-F78A-4CA8-A417-9741013B368C}" srcOrd="0" destOrd="0" presId="urn:microsoft.com/office/officeart/2009/3/layout/StepUpProcess"/>
    <dgm:cxn modelId="{809EC090-86FE-4279-AD6D-4835E14D5EE4}" type="presOf" srcId="{68123E67-A553-4712-9F9D-EC43F9BB477B}" destId="{B185F226-878B-4334-8B6F-C4667A279296}" srcOrd="0" destOrd="0" presId="urn:microsoft.com/office/officeart/2009/3/layout/StepUpProcess"/>
    <dgm:cxn modelId="{6F49E496-7658-467A-9044-D10E461AA8DB}" type="presOf" srcId="{DACBBEBE-4BA8-4AA1-84DD-F82997827491}" destId="{6F2B1A91-DD48-43A2-A17E-5756A4918C0E}" srcOrd="0" destOrd="0" presId="urn:microsoft.com/office/officeart/2009/3/layout/StepUpProcess"/>
    <dgm:cxn modelId="{EA036997-9C2C-4DF7-9ED9-56F167CA96D5}" type="presOf" srcId="{C491B7DC-9FAC-4E19-A311-146A192DE6C3}" destId="{B2B9C5DF-6F9A-4569-B03A-88A5438B45AA}" srcOrd="0" destOrd="0" presId="urn:microsoft.com/office/officeart/2009/3/layout/StepUpProcess"/>
    <dgm:cxn modelId="{3C8478B0-4717-4231-A813-22A36FE1CCA2}" srcId="{429AF93B-7684-466A-9AA7-D9B9C27E6634}" destId="{68123E67-A553-4712-9F9D-EC43F9BB477B}" srcOrd="2" destOrd="0" parTransId="{16DAF6CE-3ED7-4FBB-A90E-044505D20CDF}" sibTransId="{1B803D32-6AC5-44D2-831A-4A76AAD7A689}"/>
    <dgm:cxn modelId="{02066CB3-CD84-4E22-881B-92828CF99098}" type="presOf" srcId="{83B43D72-36C9-4879-AEC8-B4AB71E3253E}" destId="{C5710365-CFDE-4CDA-9722-57CF12A0D798}" srcOrd="0" destOrd="0" presId="urn:microsoft.com/office/officeart/2009/3/layout/StepUpProcess"/>
    <dgm:cxn modelId="{FDBF416E-42B4-45C6-911C-77F1C3909623}" type="presParOf" srcId="{A8A8E047-7489-4E2A-9B39-25427173F4ED}" destId="{AE59B4B8-9722-4FBE-AF53-95099D254BBF}" srcOrd="0" destOrd="0" presId="urn:microsoft.com/office/officeart/2009/3/layout/StepUpProcess"/>
    <dgm:cxn modelId="{565E8936-66AA-4BFA-85F8-6CA6547A2F6A}" type="presParOf" srcId="{AE59B4B8-9722-4FBE-AF53-95099D254BBF}" destId="{C7E62641-EBAD-4251-999D-84CCD148A24F}" srcOrd="0" destOrd="0" presId="urn:microsoft.com/office/officeart/2009/3/layout/StepUpProcess"/>
    <dgm:cxn modelId="{8E31BF65-EF35-4FB9-9F91-B2509E2A85FD}" type="presParOf" srcId="{AE59B4B8-9722-4FBE-AF53-95099D254BBF}" destId="{74EC6EC5-4F11-400C-9245-AD2FAAD7F41A}" srcOrd="1" destOrd="0" presId="urn:microsoft.com/office/officeart/2009/3/layout/StepUpProcess"/>
    <dgm:cxn modelId="{A2C08679-2442-47B1-A332-42613A3E647E}" type="presParOf" srcId="{AE59B4B8-9722-4FBE-AF53-95099D254BBF}" destId="{4B1C197A-8C69-462F-BDC0-221307A51451}" srcOrd="2" destOrd="0" presId="urn:microsoft.com/office/officeart/2009/3/layout/StepUpProcess"/>
    <dgm:cxn modelId="{5A4D39FB-74BC-4E28-93F8-5FED25FAD656}" type="presParOf" srcId="{A8A8E047-7489-4E2A-9B39-25427173F4ED}" destId="{D7DCDD97-31C6-4F76-8EAF-B4B70F12F160}" srcOrd="1" destOrd="0" presId="urn:microsoft.com/office/officeart/2009/3/layout/StepUpProcess"/>
    <dgm:cxn modelId="{DCF7E2C1-5473-4F5D-9A83-6C092E58DF50}" type="presParOf" srcId="{D7DCDD97-31C6-4F76-8EAF-B4B70F12F160}" destId="{DB4F5C82-DD8F-4B48-B9E9-81A959EFA9BE}" srcOrd="0" destOrd="0" presId="urn:microsoft.com/office/officeart/2009/3/layout/StepUpProcess"/>
    <dgm:cxn modelId="{04F7119D-D084-4D78-9553-22C749F017FD}" type="presParOf" srcId="{A8A8E047-7489-4E2A-9B39-25427173F4ED}" destId="{780AFC0C-0DC9-4D7B-BE63-AF74E793483B}" srcOrd="2" destOrd="0" presId="urn:microsoft.com/office/officeart/2009/3/layout/StepUpProcess"/>
    <dgm:cxn modelId="{74C86835-E69F-40CB-B297-F597FC124364}" type="presParOf" srcId="{780AFC0C-0DC9-4D7B-BE63-AF74E793483B}" destId="{25F873F2-8D13-4812-98E4-2A08AE307B91}" srcOrd="0" destOrd="0" presId="urn:microsoft.com/office/officeart/2009/3/layout/StepUpProcess"/>
    <dgm:cxn modelId="{B6127613-1DEC-4D4F-B637-B94F44B908EA}" type="presParOf" srcId="{780AFC0C-0DC9-4D7B-BE63-AF74E793483B}" destId="{6F2B1A91-DD48-43A2-A17E-5756A4918C0E}" srcOrd="1" destOrd="0" presId="urn:microsoft.com/office/officeart/2009/3/layout/StepUpProcess"/>
    <dgm:cxn modelId="{DA94396E-B7A4-4449-80FE-6D4B8BA59722}" type="presParOf" srcId="{780AFC0C-0DC9-4D7B-BE63-AF74E793483B}" destId="{8D52735C-CE0E-4807-8577-FDCDD7BCCB03}" srcOrd="2" destOrd="0" presId="urn:microsoft.com/office/officeart/2009/3/layout/StepUpProcess"/>
    <dgm:cxn modelId="{5B4E494D-CDA7-4CDE-9E1E-891F4F505809}" type="presParOf" srcId="{A8A8E047-7489-4E2A-9B39-25427173F4ED}" destId="{7DB056D5-E13C-4B9C-932F-4CB33234BF3F}" srcOrd="3" destOrd="0" presId="urn:microsoft.com/office/officeart/2009/3/layout/StepUpProcess"/>
    <dgm:cxn modelId="{02C83D6E-B87E-47C7-AEB3-723F8BC39AAA}" type="presParOf" srcId="{7DB056D5-E13C-4B9C-932F-4CB33234BF3F}" destId="{C9481592-92D6-4599-B476-AC1DDB057644}" srcOrd="0" destOrd="0" presId="urn:microsoft.com/office/officeart/2009/3/layout/StepUpProcess"/>
    <dgm:cxn modelId="{1371ABAB-2577-4C5C-BD98-CD2753FB6FFD}" type="presParOf" srcId="{A8A8E047-7489-4E2A-9B39-25427173F4ED}" destId="{6062CB63-FD2F-41BA-A0FD-839B17C2C021}" srcOrd="4" destOrd="0" presId="urn:microsoft.com/office/officeart/2009/3/layout/StepUpProcess"/>
    <dgm:cxn modelId="{1A12D56A-9742-4CF0-9E8B-50831CBCD75D}" type="presParOf" srcId="{6062CB63-FD2F-41BA-A0FD-839B17C2C021}" destId="{30E2404C-9E8F-4DDA-8463-A2B1BDD73047}" srcOrd="0" destOrd="0" presId="urn:microsoft.com/office/officeart/2009/3/layout/StepUpProcess"/>
    <dgm:cxn modelId="{52BBF74C-B18B-485B-A066-23DB0CFF4D41}" type="presParOf" srcId="{6062CB63-FD2F-41BA-A0FD-839B17C2C021}" destId="{B185F226-878B-4334-8B6F-C4667A279296}" srcOrd="1" destOrd="0" presId="urn:microsoft.com/office/officeart/2009/3/layout/StepUpProcess"/>
    <dgm:cxn modelId="{C6E3A864-317E-4EBB-ADA9-629E197482D0}" type="presParOf" srcId="{6062CB63-FD2F-41BA-A0FD-839B17C2C021}" destId="{3CA44C5A-C103-4975-9A5D-044581B0E0D7}" srcOrd="2" destOrd="0" presId="urn:microsoft.com/office/officeart/2009/3/layout/StepUpProcess"/>
    <dgm:cxn modelId="{9BB874BA-2DAB-426B-9DCB-E5608F926A15}" type="presParOf" srcId="{A8A8E047-7489-4E2A-9B39-25427173F4ED}" destId="{119B13C9-4769-42AC-AF00-418361CC1398}" srcOrd="5" destOrd="0" presId="urn:microsoft.com/office/officeart/2009/3/layout/StepUpProcess"/>
    <dgm:cxn modelId="{02924C77-6DA2-438B-8996-293CC1D56708}" type="presParOf" srcId="{119B13C9-4769-42AC-AF00-418361CC1398}" destId="{84D15BC4-758F-4916-9BEA-1AFE7BA0C36D}" srcOrd="0" destOrd="0" presId="urn:microsoft.com/office/officeart/2009/3/layout/StepUpProcess"/>
    <dgm:cxn modelId="{05310DC7-348B-4E60-AFB3-4FCA2AAB0FB8}" type="presParOf" srcId="{A8A8E047-7489-4E2A-9B39-25427173F4ED}" destId="{7CE9062F-E3C9-4C98-AAE1-BA69841113E9}" srcOrd="6" destOrd="0" presId="urn:microsoft.com/office/officeart/2009/3/layout/StepUpProcess"/>
    <dgm:cxn modelId="{122E716C-DD36-4B32-AF1C-B4C39CE7CC25}" type="presParOf" srcId="{7CE9062F-E3C9-4C98-AAE1-BA69841113E9}" destId="{C32C4EF4-CC58-4B1F-BD0C-FAFB52BE76F9}" srcOrd="0" destOrd="0" presId="urn:microsoft.com/office/officeart/2009/3/layout/StepUpProcess"/>
    <dgm:cxn modelId="{02DDDDF7-04CE-42A0-BB4C-4FCA28CD1315}" type="presParOf" srcId="{7CE9062F-E3C9-4C98-AAE1-BA69841113E9}" destId="{C5710365-CFDE-4CDA-9722-57CF12A0D798}" srcOrd="1" destOrd="0" presId="urn:microsoft.com/office/officeart/2009/3/layout/StepUpProcess"/>
    <dgm:cxn modelId="{5B187FF1-B691-42DD-85D9-347962158277}" type="presParOf" srcId="{7CE9062F-E3C9-4C98-AAE1-BA69841113E9}" destId="{EDB303D3-F294-4AC0-A135-B3446FDB956B}" srcOrd="2" destOrd="0" presId="urn:microsoft.com/office/officeart/2009/3/layout/StepUpProcess"/>
    <dgm:cxn modelId="{489110AB-89E7-490C-B803-BC7839DCC3EA}" type="presParOf" srcId="{A8A8E047-7489-4E2A-9B39-25427173F4ED}" destId="{3633E9C5-43CD-49A0-A93F-89170FB60DA0}" srcOrd="7" destOrd="0" presId="urn:microsoft.com/office/officeart/2009/3/layout/StepUpProcess"/>
    <dgm:cxn modelId="{E5138643-86D6-419D-8284-CDF02292B564}" type="presParOf" srcId="{3633E9C5-43CD-49A0-A93F-89170FB60DA0}" destId="{F8603FC4-426C-4113-BF92-4D8BC94C2B30}" srcOrd="0" destOrd="0" presId="urn:microsoft.com/office/officeart/2009/3/layout/StepUpProcess"/>
    <dgm:cxn modelId="{6044702A-E976-409C-B89C-C30A69E1F5C3}" type="presParOf" srcId="{A8A8E047-7489-4E2A-9B39-25427173F4ED}" destId="{2D5DBDBC-6436-4B74-BE01-DC3FEC53C69C}" srcOrd="8" destOrd="0" presId="urn:microsoft.com/office/officeart/2009/3/layout/StepUpProcess"/>
    <dgm:cxn modelId="{DDAD99F4-08A2-4E4E-9A0D-D3F0502F945E}" type="presParOf" srcId="{2D5DBDBC-6436-4B74-BE01-DC3FEC53C69C}" destId="{B60993A2-AFA7-4CDE-855C-6442A3FFA118}" srcOrd="0" destOrd="0" presId="urn:microsoft.com/office/officeart/2009/3/layout/StepUpProcess"/>
    <dgm:cxn modelId="{40768C6C-F80F-4E19-994D-A617E6C3186D}" type="presParOf" srcId="{2D5DBDBC-6436-4B74-BE01-DC3FEC53C69C}" destId="{B2B9C5DF-6F9A-4569-B03A-88A5438B45AA}" srcOrd="1" destOrd="0" presId="urn:microsoft.com/office/officeart/2009/3/layout/StepUpProcess"/>
    <dgm:cxn modelId="{9064252B-3CCC-43C6-AFCB-F8D7B5814272}" type="presParOf" srcId="{2D5DBDBC-6436-4B74-BE01-DC3FEC53C69C}" destId="{09B3FC6D-BA79-4BBE-9639-72F7FFA9D30F}" srcOrd="2" destOrd="0" presId="urn:microsoft.com/office/officeart/2009/3/layout/StepUpProcess"/>
    <dgm:cxn modelId="{29B2BA44-E1E0-4CA3-83AE-FC3F5418D079}" type="presParOf" srcId="{A8A8E047-7489-4E2A-9B39-25427173F4ED}" destId="{252772FA-A4D3-439E-A29A-D956C0EC891D}" srcOrd="9" destOrd="0" presId="urn:microsoft.com/office/officeart/2009/3/layout/StepUpProcess"/>
    <dgm:cxn modelId="{C6B4AA08-FDF5-4ADE-9323-D073AC79A910}" type="presParOf" srcId="{252772FA-A4D3-439E-A29A-D956C0EC891D}" destId="{9C60131B-347F-4D39-8B0C-DFAAEC71B0DF}" srcOrd="0" destOrd="0" presId="urn:microsoft.com/office/officeart/2009/3/layout/StepUpProcess"/>
    <dgm:cxn modelId="{64EABC4F-9F9F-4876-9490-76B9F80E799F}" type="presParOf" srcId="{A8A8E047-7489-4E2A-9B39-25427173F4ED}" destId="{247C1D42-ED7E-4080-A954-AB389B3CD1EB}" srcOrd="10" destOrd="0" presId="urn:microsoft.com/office/officeart/2009/3/layout/StepUpProcess"/>
    <dgm:cxn modelId="{2F420BC8-38B6-4382-955E-E70DC6169C57}" type="presParOf" srcId="{247C1D42-ED7E-4080-A954-AB389B3CD1EB}" destId="{88A2405C-4FAA-4DBC-A17B-AC8BDEA16A90}" srcOrd="0" destOrd="0" presId="urn:microsoft.com/office/officeart/2009/3/layout/StepUpProcess"/>
    <dgm:cxn modelId="{B6D97001-A3C1-4768-AB67-E8A3B0AD55D5}" type="presParOf" srcId="{247C1D42-ED7E-4080-A954-AB389B3CD1EB}" destId="{8992D7EB-F78A-4CA8-A417-9741013B368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E65D50-A7DB-4E67-B843-68DDE101046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GB"/>
        </a:p>
      </dgm:t>
    </dgm:pt>
    <dgm:pt modelId="{5FB051CF-EEF6-4C0E-B4FE-E38774A2E193}">
      <dgm:prSet phldrT="[Tex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Overview</a:t>
          </a:r>
          <a:endParaRPr lang="en-GB" sz="1050" dirty="0">
            <a:latin typeface="Times New Roman" panose="02020603050405020304" pitchFamily="18" charset="0"/>
            <a:cs typeface="Times New Roman" panose="02020603050405020304" pitchFamily="18" charset="0"/>
          </a:endParaRPr>
        </a:p>
      </dgm:t>
    </dgm:pt>
    <dgm:pt modelId="{E8506003-A5DA-4CA5-B70E-5101E1980537}" type="parTrans" cxnId="{9D96563A-337E-4EC4-AD63-356900F9FE25}">
      <dgm:prSet/>
      <dgm:spPr/>
      <dgm:t>
        <a:bodyPr/>
        <a:lstStyle/>
        <a:p>
          <a:endParaRPr lang="en-GB" sz="2800">
            <a:latin typeface="Times New Roman" panose="02020603050405020304" pitchFamily="18" charset="0"/>
            <a:cs typeface="Times New Roman" panose="02020603050405020304" pitchFamily="18" charset="0"/>
          </a:endParaRPr>
        </a:p>
      </dgm:t>
    </dgm:pt>
    <dgm:pt modelId="{A738FCFD-197B-4C80-AEDB-C5D249C80210}" type="sibTrans" cxnId="{9D96563A-337E-4EC4-AD63-356900F9FE25}">
      <dgm:prSet/>
      <dgm:spPr/>
      <dgm:t>
        <a:bodyPr/>
        <a:lstStyle/>
        <a:p>
          <a:endParaRPr lang="en-GB" sz="2800">
            <a:latin typeface="Times New Roman" panose="02020603050405020304" pitchFamily="18" charset="0"/>
            <a:cs typeface="Times New Roman" panose="02020603050405020304" pitchFamily="18" charset="0"/>
          </a:endParaRPr>
        </a:p>
      </dgm:t>
    </dgm:pt>
    <dgm:pt modelId="{85539E7F-CCB1-4448-8460-0EE82F237CDF}">
      <dgm:prSet phldrT="[Tex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Trip Analysis</a:t>
          </a:r>
          <a:endParaRPr lang="en-GB" sz="1050" dirty="0">
            <a:latin typeface="Times New Roman" panose="02020603050405020304" pitchFamily="18" charset="0"/>
            <a:cs typeface="Times New Roman" panose="02020603050405020304" pitchFamily="18" charset="0"/>
          </a:endParaRPr>
        </a:p>
      </dgm:t>
    </dgm:pt>
    <dgm:pt modelId="{C034C081-C13C-42C2-87E7-45398B69954F}" type="parTrans" cxnId="{9A5CD9F0-41F8-4771-953F-AA368F6C0755}">
      <dgm:prSet/>
      <dgm:spPr/>
      <dgm:t>
        <a:bodyPr/>
        <a:lstStyle/>
        <a:p>
          <a:endParaRPr lang="en-GB" sz="2800">
            <a:latin typeface="Times New Roman" panose="02020603050405020304" pitchFamily="18" charset="0"/>
            <a:cs typeface="Times New Roman" panose="02020603050405020304" pitchFamily="18" charset="0"/>
          </a:endParaRPr>
        </a:p>
      </dgm:t>
    </dgm:pt>
    <dgm:pt modelId="{F954ADAF-07FB-4986-8EA4-8F67E55E0843}" type="sibTrans" cxnId="{9A5CD9F0-41F8-4771-953F-AA368F6C0755}">
      <dgm:prSet/>
      <dgm:spPr/>
      <dgm:t>
        <a:bodyPr/>
        <a:lstStyle/>
        <a:p>
          <a:endParaRPr lang="en-GB" sz="2800">
            <a:latin typeface="Times New Roman" panose="02020603050405020304" pitchFamily="18" charset="0"/>
            <a:cs typeface="Times New Roman" panose="02020603050405020304" pitchFamily="18" charset="0"/>
          </a:endParaRPr>
        </a:p>
      </dgm:t>
    </dgm:pt>
    <dgm:pt modelId="{3A8558E1-5366-49E7-A2DE-35BE30CFDC30}">
      <dgm:prSet phldrT="[Tex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Delays &amp; Cancellations</a:t>
          </a:r>
          <a:endParaRPr lang="en-GB" sz="1050" dirty="0">
            <a:latin typeface="Times New Roman" panose="02020603050405020304" pitchFamily="18" charset="0"/>
            <a:cs typeface="Times New Roman" panose="02020603050405020304" pitchFamily="18" charset="0"/>
          </a:endParaRPr>
        </a:p>
      </dgm:t>
    </dgm:pt>
    <dgm:pt modelId="{3563CCC7-D76C-40B0-9583-45309C020D1D}" type="parTrans" cxnId="{2ACFF4FF-7C24-47F7-81AE-53C8E32AC6A5}">
      <dgm:prSet/>
      <dgm:spPr/>
      <dgm:t>
        <a:bodyPr/>
        <a:lstStyle/>
        <a:p>
          <a:endParaRPr lang="en-GB" sz="2800">
            <a:latin typeface="Times New Roman" panose="02020603050405020304" pitchFamily="18" charset="0"/>
            <a:cs typeface="Times New Roman" panose="02020603050405020304" pitchFamily="18" charset="0"/>
          </a:endParaRPr>
        </a:p>
      </dgm:t>
    </dgm:pt>
    <dgm:pt modelId="{C51F30CF-B89F-44B0-987D-E01F75BFEBA5}" type="sibTrans" cxnId="{2ACFF4FF-7C24-47F7-81AE-53C8E32AC6A5}">
      <dgm:prSet/>
      <dgm:spPr/>
      <dgm:t>
        <a:bodyPr/>
        <a:lstStyle/>
        <a:p>
          <a:endParaRPr lang="en-GB" sz="2800">
            <a:latin typeface="Times New Roman" panose="02020603050405020304" pitchFamily="18" charset="0"/>
            <a:cs typeface="Times New Roman" panose="02020603050405020304" pitchFamily="18" charset="0"/>
          </a:endParaRPr>
        </a:p>
      </dgm:t>
    </dgm:pt>
    <dgm:pt modelId="{0733790B-61F4-4958-82AC-DF601C496DBC}">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General overview of railway performance</a:t>
          </a:r>
          <a:endParaRPr lang="en-GB" sz="1200" dirty="0">
            <a:latin typeface="Times New Roman" panose="02020603050405020304" pitchFamily="18" charset="0"/>
            <a:cs typeface="Times New Roman" panose="02020603050405020304" pitchFamily="18" charset="0"/>
          </a:endParaRPr>
        </a:p>
      </dgm:t>
    </dgm:pt>
    <dgm:pt modelId="{DF497C2D-A77E-4DCE-B632-A9906DDBDA73}" type="parTrans" cxnId="{B34C8F42-A014-413D-A283-00A2A172D8A4}">
      <dgm:prSet/>
      <dgm:spPr/>
      <dgm:t>
        <a:bodyPr/>
        <a:lstStyle/>
        <a:p>
          <a:endParaRPr lang="en-GB" sz="2800">
            <a:latin typeface="Times New Roman" panose="02020603050405020304" pitchFamily="18" charset="0"/>
            <a:cs typeface="Times New Roman" panose="02020603050405020304" pitchFamily="18" charset="0"/>
          </a:endParaRPr>
        </a:p>
      </dgm:t>
    </dgm:pt>
    <dgm:pt modelId="{B2979387-CE47-4D31-9716-A330157AA5A4}" type="sibTrans" cxnId="{B34C8F42-A014-413D-A283-00A2A172D8A4}">
      <dgm:prSet/>
      <dgm:spPr/>
      <dgm:t>
        <a:bodyPr/>
        <a:lstStyle/>
        <a:p>
          <a:endParaRPr lang="en-GB" sz="2800">
            <a:latin typeface="Times New Roman" panose="02020603050405020304" pitchFamily="18" charset="0"/>
            <a:cs typeface="Times New Roman" panose="02020603050405020304" pitchFamily="18" charset="0"/>
          </a:endParaRPr>
        </a:p>
      </dgm:t>
    </dgm:pt>
    <dgm:pt modelId="{DB8BFAF8-6ED0-48C8-98F9-30ED293BCEFE}">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Analyzing trip patterns and bookings</a:t>
          </a:r>
          <a:endParaRPr lang="en-GB" sz="1200" dirty="0">
            <a:latin typeface="Times New Roman" panose="02020603050405020304" pitchFamily="18" charset="0"/>
            <a:cs typeface="Times New Roman" panose="02020603050405020304" pitchFamily="18" charset="0"/>
          </a:endParaRPr>
        </a:p>
      </dgm:t>
    </dgm:pt>
    <dgm:pt modelId="{A029A5EF-2849-470D-9A76-E22603D6A17B}" type="parTrans" cxnId="{75BE543F-740B-4D52-8CA7-C1907B2AEAAD}">
      <dgm:prSet/>
      <dgm:spPr/>
      <dgm:t>
        <a:bodyPr/>
        <a:lstStyle/>
        <a:p>
          <a:endParaRPr lang="en-GB" sz="2800">
            <a:latin typeface="Times New Roman" panose="02020603050405020304" pitchFamily="18" charset="0"/>
            <a:cs typeface="Times New Roman" panose="02020603050405020304" pitchFamily="18" charset="0"/>
          </a:endParaRPr>
        </a:p>
      </dgm:t>
    </dgm:pt>
    <dgm:pt modelId="{48C10592-B769-4EAA-8D32-CA421D923910}" type="sibTrans" cxnId="{75BE543F-740B-4D52-8CA7-C1907B2AEAAD}">
      <dgm:prSet/>
      <dgm:spPr/>
      <dgm:t>
        <a:bodyPr/>
        <a:lstStyle/>
        <a:p>
          <a:endParaRPr lang="en-GB" sz="2800">
            <a:latin typeface="Times New Roman" panose="02020603050405020304" pitchFamily="18" charset="0"/>
            <a:cs typeface="Times New Roman" panose="02020603050405020304" pitchFamily="18" charset="0"/>
          </a:endParaRPr>
        </a:p>
      </dgm:t>
    </dgm:pt>
    <dgm:pt modelId="{0A6CFBE2-A3CF-48B2-A32E-203F9D978294}">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Understanding the reasons for delays and cancellations</a:t>
          </a:r>
          <a:endParaRPr lang="en-GB" sz="1200" dirty="0">
            <a:latin typeface="Times New Roman" panose="02020603050405020304" pitchFamily="18" charset="0"/>
            <a:cs typeface="Times New Roman" panose="02020603050405020304" pitchFamily="18" charset="0"/>
          </a:endParaRPr>
        </a:p>
      </dgm:t>
    </dgm:pt>
    <dgm:pt modelId="{B461C0F5-2439-4C80-A313-3F408A3BCB76}" type="parTrans" cxnId="{EBCBD2C4-7409-47D1-A5F4-2979D1073C58}">
      <dgm:prSet/>
      <dgm:spPr/>
      <dgm:t>
        <a:bodyPr/>
        <a:lstStyle/>
        <a:p>
          <a:endParaRPr lang="en-GB" sz="2800">
            <a:latin typeface="Times New Roman" panose="02020603050405020304" pitchFamily="18" charset="0"/>
            <a:cs typeface="Times New Roman" panose="02020603050405020304" pitchFamily="18" charset="0"/>
          </a:endParaRPr>
        </a:p>
      </dgm:t>
    </dgm:pt>
    <dgm:pt modelId="{8624F658-1056-4610-9727-F18282155F0B}" type="sibTrans" cxnId="{EBCBD2C4-7409-47D1-A5F4-2979D1073C58}">
      <dgm:prSet/>
      <dgm:spPr/>
      <dgm:t>
        <a:bodyPr/>
        <a:lstStyle/>
        <a:p>
          <a:endParaRPr lang="en-GB" sz="2800">
            <a:latin typeface="Times New Roman" panose="02020603050405020304" pitchFamily="18" charset="0"/>
            <a:cs typeface="Times New Roman" panose="02020603050405020304" pitchFamily="18" charset="0"/>
          </a:endParaRPr>
        </a:p>
      </dgm:t>
    </dgm:pt>
    <dgm:pt modelId="{91DE9271-4C68-407C-B267-2BE4970CB906}">
      <dgm:prSe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Refund Requests</a:t>
          </a:r>
          <a:endParaRPr lang="en-GB" sz="1050" dirty="0">
            <a:latin typeface="Times New Roman" panose="02020603050405020304" pitchFamily="18" charset="0"/>
            <a:cs typeface="Times New Roman" panose="02020603050405020304" pitchFamily="18" charset="0"/>
          </a:endParaRPr>
        </a:p>
      </dgm:t>
    </dgm:pt>
    <dgm:pt modelId="{FED9CF33-6005-4866-807E-FF3AE4D477C9}" type="parTrans" cxnId="{2465A7FC-8B9A-4D43-9F9D-E3FC4140F00B}">
      <dgm:prSet/>
      <dgm:spPr/>
      <dgm:t>
        <a:bodyPr/>
        <a:lstStyle/>
        <a:p>
          <a:endParaRPr lang="en-GB" sz="2800">
            <a:latin typeface="Times New Roman" panose="02020603050405020304" pitchFamily="18" charset="0"/>
            <a:cs typeface="Times New Roman" panose="02020603050405020304" pitchFamily="18" charset="0"/>
          </a:endParaRPr>
        </a:p>
      </dgm:t>
    </dgm:pt>
    <dgm:pt modelId="{E9A44DC3-D8EB-498C-94CE-8B21EFF767D5}" type="sibTrans" cxnId="{2465A7FC-8B9A-4D43-9F9D-E3FC4140F00B}">
      <dgm:prSet/>
      <dgm:spPr/>
      <dgm:t>
        <a:bodyPr/>
        <a:lstStyle/>
        <a:p>
          <a:endParaRPr lang="en-GB" sz="2800">
            <a:latin typeface="Times New Roman" panose="02020603050405020304" pitchFamily="18" charset="0"/>
            <a:cs typeface="Times New Roman" panose="02020603050405020304" pitchFamily="18" charset="0"/>
          </a:endParaRPr>
        </a:p>
      </dgm:t>
    </dgm:pt>
    <dgm:pt modelId="{3A048BA6-027E-4097-B105-31038847952F}">
      <dgm:prSe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Revenue Analysis</a:t>
          </a:r>
          <a:endParaRPr lang="en-GB" sz="1050" dirty="0">
            <a:latin typeface="Times New Roman" panose="02020603050405020304" pitchFamily="18" charset="0"/>
            <a:cs typeface="Times New Roman" panose="02020603050405020304" pitchFamily="18" charset="0"/>
          </a:endParaRPr>
        </a:p>
      </dgm:t>
    </dgm:pt>
    <dgm:pt modelId="{765E897E-8D90-42E7-900A-11A206D19F6F}" type="parTrans" cxnId="{06478FF2-2474-4EF1-88A3-31C9D9DBC878}">
      <dgm:prSet/>
      <dgm:spPr/>
      <dgm:t>
        <a:bodyPr/>
        <a:lstStyle/>
        <a:p>
          <a:endParaRPr lang="en-GB" sz="2800">
            <a:latin typeface="Times New Roman" panose="02020603050405020304" pitchFamily="18" charset="0"/>
            <a:cs typeface="Times New Roman" panose="02020603050405020304" pitchFamily="18" charset="0"/>
          </a:endParaRPr>
        </a:p>
      </dgm:t>
    </dgm:pt>
    <dgm:pt modelId="{3A329033-1A6E-4B36-9F2E-6AD690ECCA1D}" type="sibTrans" cxnId="{06478FF2-2474-4EF1-88A3-31C9D9DBC878}">
      <dgm:prSet/>
      <dgm:spPr/>
      <dgm:t>
        <a:bodyPr/>
        <a:lstStyle/>
        <a:p>
          <a:endParaRPr lang="en-GB" sz="2800">
            <a:latin typeface="Times New Roman" panose="02020603050405020304" pitchFamily="18" charset="0"/>
            <a:cs typeface="Times New Roman" panose="02020603050405020304" pitchFamily="18" charset="0"/>
          </a:endParaRPr>
        </a:p>
      </dgm:t>
    </dgm:pt>
    <dgm:pt modelId="{0E95E1AC-D350-4961-B9B3-14D81C0D0F8C}">
      <dgm:prSe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Passenger Behavior</a:t>
          </a:r>
          <a:endParaRPr lang="en-GB" sz="1050" dirty="0">
            <a:latin typeface="Times New Roman" panose="02020603050405020304" pitchFamily="18" charset="0"/>
            <a:cs typeface="Times New Roman" panose="02020603050405020304" pitchFamily="18" charset="0"/>
          </a:endParaRPr>
        </a:p>
      </dgm:t>
    </dgm:pt>
    <dgm:pt modelId="{07C44585-ED59-4BBD-B6C7-B574643C408C}" type="parTrans" cxnId="{3A2E97AE-CB5C-4656-A90F-6C519D02E00E}">
      <dgm:prSet/>
      <dgm:spPr/>
      <dgm:t>
        <a:bodyPr/>
        <a:lstStyle/>
        <a:p>
          <a:endParaRPr lang="en-GB" sz="2800">
            <a:latin typeface="Times New Roman" panose="02020603050405020304" pitchFamily="18" charset="0"/>
            <a:cs typeface="Times New Roman" panose="02020603050405020304" pitchFamily="18" charset="0"/>
          </a:endParaRPr>
        </a:p>
      </dgm:t>
    </dgm:pt>
    <dgm:pt modelId="{FAC381E1-C54D-47C7-91B2-6165F2EA0A10}" type="sibTrans" cxnId="{3A2E97AE-CB5C-4656-A90F-6C519D02E00E}">
      <dgm:prSet/>
      <dgm:spPr/>
      <dgm:t>
        <a:bodyPr/>
        <a:lstStyle/>
        <a:p>
          <a:endParaRPr lang="en-GB" sz="2800">
            <a:latin typeface="Times New Roman" panose="02020603050405020304" pitchFamily="18" charset="0"/>
            <a:cs typeface="Times New Roman" panose="02020603050405020304" pitchFamily="18" charset="0"/>
          </a:endParaRPr>
        </a:p>
      </dgm:t>
    </dgm:pt>
    <dgm:pt modelId="{6983A947-FE43-4D23-854A-83896383A56C}">
      <dgm:prSe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Geospatial Analysis</a:t>
          </a:r>
          <a:endParaRPr lang="en-GB" sz="1050" dirty="0">
            <a:latin typeface="Times New Roman" panose="02020603050405020304" pitchFamily="18" charset="0"/>
            <a:cs typeface="Times New Roman" panose="02020603050405020304" pitchFamily="18" charset="0"/>
          </a:endParaRPr>
        </a:p>
      </dgm:t>
    </dgm:pt>
    <dgm:pt modelId="{7FE0AEEA-F8E8-4489-BA1F-E104A44C42CF}" type="parTrans" cxnId="{18E9B3A7-B774-4B82-8728-7328877E4985}">
      <dgm:prSet/>
      <dgm:spPr/>
      <dgm:t>
        <a:bodyPr/>
        <a:lstStyle/>
        <a:p>
          <a:endParaRPr lang="en-GB" sz="2800">
            <a:latin typeface="Times New Roman" panose="02020603050405020304" pitchFamily="18" charset="0"/>
            <a:cs typeface="Times New Roman" panose="02020603050405020304" pitchFamily="18" charset="0"/>
          </a:endParaRPr>
        </a:p>
      </dgm:t>
    </dgm:pt>
    <dgm:pt modelId="{4BFE488D-55D7-4715-907D-9268460A12DF}" type="sibTrans" cxnId="{18E9B3A7-B774-4B82-8728-7328877E4985}">
      <dgm:prSet/>
      <dgm:spPr/>
      <dgm:t>
        <a:bodyPr/>
        <a:lstStyle/>
        <a:p>
          <a:endParaRPr lang="en-GB" sz="2800">
            <a:latin typeface="Times New Roman" panose="02020603050405020304" pitchFamily="18" charset="0"/>
            <a:cs typeface="Times New Roman" panose="02020603050405020304" pitchFamily="18" charset="0"/>
          </a:endParaRPr>
        </a:p>
      </dgm:t>
    </dgm:pt>
    <dgm:pt modelId="{1B6762F4-828B-40C0-B063-91C596098A01}">
      <dgm:prSet custT="1"/>
      <dgm:spPr/>
      <dgm:t>
        <a:bodyPr/>
        <a:lstStyle/>
        <a:p>
          <a:r>
            <a:rPr lang="en-US" sz="105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Detailed Reports</a:t>
          </a:r>
          <a:endParaRPr lang="en-GB" sz="1050" dirty="0">
            <a:latin typeface="Times New Roman" panose="02020603050405020304" pitchFamily="18" charset="0"/>
            <a:cs typeface="Times New Roman" panose="02020603050405020304" pitchFamily="18" charset="0"/>
          </a:endParaRPr>
        </a:p>
      </dgm:t>
    </dgm:pt>
    <dgm:pt modelId="{6B203F55-FCAF-4D7C-9947-E442954DAF10}" type="parTrans" cxnId="{10C8AE95-6265-406A-A59D-A28CC0C0F511}">
      <dgm:prSet/>
      <dgm:spPr/>
      <dgm:t>
        <a:bodyPr/>
        <a:lstStyle/>
        <a:p>
          <a:endParaRPr lang="en-GB" sz="2800">
            <a:latin typeface="Times New Roman" panose="02020603050405020304" pitchFamily="18" charset="0"/>
            <a:cs typeface="Times New Roman" panose="02020603050405020304" pitchFamily="18" charset="0"/>
          </a:endParaRPr>
        </a:p>
      </dgm:t>
    </dgm:pt>
    <dgm:pt modelId="{BDC4507C-AA6A-426A-BF87-9D111A83D4FC}" type="sibTrans" cxnId="{10C8AE95-6265-406A-A59D-A28CC0C0F511}">
      <dgm:prSet/>
      <dgm:spPr/>
      <dgm:t>
        <a:bodyPr/>
        <a:lstStyle/>
        <a:p>
          <a:endParaRPr lang="en-GB" sz="2800">
            <a:latin typeface="Times New Roman" panose="02020603050405020304" pitchFamily="18" charset="0"/>
            <a:cs typeface="Times New Roman" panose="02020603050405020304" pitchFamily="18" charset="0"/>
          </a:endParaRPr>
        </a:p>
      </dgm:t>
    </dgm:pt>
    <dgm:pt modelId="{FFB2E714-A133-4954-BD24-52EC92559692}">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Analyzing ticket refunds based on delays</a:t>
          </a:r>
          <a:endParaRPr lang="en-GB" sz="1200" dirty="0">
            <a:latin typeface="Times New Roman" panose="02020603050405020304" pitchFamily="18" charset="0"/>
            <a:cs typeface="Times New Roman" panose="02020603050405020304" pitchFamily="18" charset="0"/>
          </a:endParaRPr>
        </a:p>
      </dgm:t>
    </dgm:pt>
    <dgm:pt modelId="{605A804B-89C9-440E-A753-6460DBD31431}" type="parTrans" cxnId="{753D430D-1F71-4D74-B615-0BBC95C76E62}">
      <dgm:prSet/>
      <dgm:spPr/>
      <dgm:t>
        <a:bodyPr/>
        <a:lstStyle/>
        <a:p>
          <a:endParaRPr lang="en-GB" sz="2800">
            <a:latin typeface="Times New Roman" panose="02020603050405020304" pitchFamily="18" charset="0"/>
            <a:cs typeface="Times New Roman" panose="02020603050405020304" pitchFamily="18" charset="0"/>
          </a:endParaRPr>
        </a:p>
      </dgm:t>
    </dgm:pt>
    <dgm:pt modelId="{DB503E0E-860C-4E39-816F-1BD1C44A7479}" type="sibTrans" cxnId="{753D430D-1F71-4D74-B615-0BBC95C76E62}">
      <dgm:prSet/>
      <dgm:spPr/>
      <dgm:t>
        <a:bodyPr/>
        <a:lstStyle/>
        <a:p>
          <a:endParaRPr lang="en-GB" sz="2800">
            <a:latin typeface="Times New Roman" panose="02020603050405020304" pitchFamily="18" charset="0"/>
            <a:cs typeface="Times New Roman" panose="02020603050405020304" pitchFamily="18" charset="0"/>
          </a:endParaRPr>
        </a:p>
      </dgm:t>
    </dgm:pt>
    <dgm:pt modelId="{5807A71D-8445-487F-92AE-D5B0979E17B7}">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Identifying key revenue sources</a:t>
          </a:r>
          <a:endParaRPr lang="en-GB" sz="1200" dirty="0">
            <a:latin typeface="Times New Roman" panose="02020603050405020304" pitchFamily="18" charset="0"/>
            <a:cs typeface="Times New Roman" panose="02020603050405020304" pitchFamily="18" charset="0"/>
          </a:endParaRPr>
        </a:p>
      </dgm:t>
    </dgm:pt>
    <dgm:pt modelId="{8F77E44B-8DF6-40E6-B50B-227C10C11DE7}" type="parTrans" cxnId="{0D149F45-759C-470D-92CA-4766BCC2816F}">
      <dgm:prSet/>
      <dgm:spPr/>
      <dgm:t>
        <a:bodyPr/>
        <a:lstStyle/>
        <a:p>
          <a:endParaRPr lang="en-GB" sz="2800">
            <a:latin typeface="Times New Roman" panose="02020603050405020304" pitchFamily="18" charset="0"/>
            <a:cs typeface="Times New Roman" panose="02020603050405020304" pitchFamily="18" charset="0"/>
          </a:endParaRPr>
        </a:p>
      </dgm:t>
    </dgm:pt>
    <dgm:pt modelId="{4977725A-FBB9-4459-A9DE-9AC5188C8A45}" type="sibTrans" cxnId="{0D149F45-759C-470D-92CA-4766BCC2816F}">
      <dgm:prSet/>
      <dgm:spPr/>
      <dgm:t>
        <a:bodyPr/>
        <a:lstStyle/>
        <a:p>
          <a:endParaRPr lang="en-GB" sz="2800">
            <a:latin typeface="Times New Roman" panose="02020603050405020304" pitchFamily="18" charset="0"/>
            <a:cs typeface="Times New Roman" panose="02020603050405020304" pitchFamily="18" charset="0"/>
          </a:endParaRPr>
        </a:p>
      </dgm:t>
    </dgm:pt>
    <dgm:pt modelId="{0537EBE3-63D1-44EF-BC52-C33F807ED34B}">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Understanding passenger preferences and booking methods</a:t>
          </a:r>
          <a:endParaRPr lang="en-GB" sz="1200" dirty="0">
            <a:latin typeface="Times New Roman" panose="02020603050405020304" pitchFamily="18" charset="0"/>
            <a:cs typeface="Times New Roman" panose="02020603050405020304" pitchFamily="18" charset="0"/>
          </a:endParaRPr>
        </a:p>
      </dgm:t>
    </dgm:pt>
    <dgm:pt modelId="{02075C6E-B98F-4D75-8AF9-832958E760AB}" type="parTrans" cxnId="{4B6C042B-241F-4D1B-B030-BAFC818035AA}">
      <dgm:prSet/>
      <dgm:spPr/>
      <dgm:t>
        <a:bodyPr/>
        <a:lstStyle/>
        <a:p>
          <a:endParaRPr lang="en-GB" sz="2800">
            <a:latin typeface="Times New Roman" panose="02020603050405020304" pitchFamily="18" charset="0"/>
            <a:cs typeface="Times New Roman" panose="02020603050405020304" pitchFamily="18" charset="0"/>
          </a:endParaRPr>
        </a:p>
      </dgm:t>
    </dgm:pt>
    <dgm:pt modelId="{AD2391A8-9038-4A1A-8284-3125D23036BC}" type="sibTrans" cxnId="{4B6C042B-241F-4D1B-B030-BAFC818035AA}">
      <dgm:prSet/>
      <dgm:spPr/>
      <dgm:t>
        <a:bodyPr/>
        <a:lstStyle/>
        <a:p>
          <a:endParaRPr lang="en-GB" sz="2800">
            <a:latin typeface="Times New Roman" panose="02020603050405020304" pitchFamily="18" charset="0"/>
            <a:cs typeface="Times New Roman" panose="02020603050405020304" pitchFamily="18" charset="0"/>
          </a:endParaRPr>
        </a:p>
      </dgm:t>
    </dgm:pt>
    <dgm:pt modelId="{74B6C331-D05A-4BF7-AE84-4A7F85B6EF4E}">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Displaying data on interactive maps</a:t>
          </a:r>
          <a:endParaRPr lang="en-GB" sz="1200" dirty="0">
            <a:latin typeface="Times New Roman" panose="02020603050405020304" pitchFamily="18" charset="0"/>
            <a:cs typeface="Times New Roman" panose="02020603050405020304" pitchFamily="18" charset="0"/>
          </a:endParaRPr>
        </a:p>
      </dgm:t>
    </dgm:pt>
    <dgm:pt modelId="{D00C8038-A535-473C-8532-740A81546E14}" type="parTrans" cxnId="{C0A5C892-EDAC-498B-ADEC-2E3BD2F4B1DE}">
      <dgm:prSet/>
      <dgm:spPr/>
      <dgm:t>
        <a:bodyPr/>
        <a:lstStyle/>
        <a:p>
          <a:endParaRPr lang="en-GB" sz="2800">
            <a:latin typeface="Times New Roman" panose="02020603050405020304" pitchFamily="18" charset="0"/>
            <a:cs typeface="Times New Roman" panose="02020603050405020304" pitchFamily="18" charset="0"/>
          </a:endParaRPr>
        </a:p>
      </dgm:t>
    </dgm:pt>
    <dgm:pt modelId="{29C8439B-DBA1-4CF3-963D-F4B37B944B1F}" type="sibTrans" cxnId="{C0A5C892-EDAC-498B-ADEC-2E3BD2F4B1DE}">
      <dgm:prSet/>
      <dgm:spPr/>
      <dgm:t>
        <a:bodyPr/>
        <a:lstStyle/>
        <a:p>
          <a:endParaRPr lang="en-GB" sz="2800">
            <a:latin typeface="Times New Roman" panose="02020603050405020304" pitchFamily="18" charset="0"/>
            <a:cs typeface="Times New Roman" panose="02020603050405020304" pitchFamily="18" charset="0"/>
          </a:endParaRPr>
        </a:p>
      </dgm:t>
    </dgm:pt>
    <dgm:pt modelId="{1C2055B8-B755-4D3D-A8D7-ED08167DDA5C}">
      <dgm:prSet custT="1"/>
      <dgm:spPr/>
      <dgm:t>
        <a:bodyPr/>
        <a:lstStyle/>
        <a:p>
          <a:r>
            <a:rPr lang="en-US" sz="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Presenting</a:t>
          </a:r>
          <a:endParaRPr lang="en-GB" sz="1200" dirty="0">
            <a:latin typeface="Times New Roman" panose="02020603050405020304" pitchFamily="18" charset="0"/>
            <a:cs typeface="Times New Roman" panose="02020603050405020304" pitchFamily="18" charset="0"/>
          </a:endParaRPr>
        </a:p>
      </dgm:t>
    </dgm:pt>
    <dgm:pt modelId="{777641D0-B3FE-4FEB-8694-B005BEDE3BB6}" type="parTrans" cxnId="{4A363BB9-82A1-4887-B85A-278353758938}">
      <dgm:prSet/>
      <dgm:spPr/>
      <dgm:t>
        <a:bodyPr/>
        <a:lstStyle/>
        <a:p>
          <a:endParaRPr lang="en-GB" sz="2800">
            <a:latin typeface="Times New Roman" panose="02020603050405020304" pitchFamily="18" charset="0"/>
            <a:cs typeface="Times New Roman" panose="02020603050405020304" pitchFamily="18" charset="0"/>
          </a:endParaRPr>
        </a:p>
      </dgm:t>
    </dgm:pt>
    <dgm:pt modelId="{30A2E718-96EF-4FA2-9624-4171D57BA8A6}" type="sibTrans" cxnId="{4A363BB9-82A1-4887-B85A-278353758938}">
      <dgm:prSet/>
      <dgm:spPr/>
      <dgm:t>
        <a:bodyPr/>
        <a:lstStyle/>
        <a:p>
          <a:endParaRPr lang="en-GB" sz="2800">
            <a:latin typeface="Times New Roman" panose="02020603050405020304" pitchFamily="18" charset="0"/>
            <a:cs typeface="Times New Roman" panose="02020603050405020304" pitchFamily="18" charset="0"/>
          </a:endParaRPr>
        </a:p>
      </dgm:t>
    </dgm:pt>
    <dgm:pt modelId="{1150D5A4-02FA-463D-BFFE-DA3E2FEFD815}" type="pres">
      <dgm:prSet presAssocID="{E4E65D50-A7DB-4E67-B843-68DDE1010464}" presName="linear" presStyleCnt="0">
        <dgm:presLayoutVars>
          <dgm:dir/>
          <dgm:animLvl val="lvl"/>
          <dgm:resizeHandles val="exact"/>
        </dgm:presLayoutVars>
      </dgm:prSet>
      <dgm:spPr/>
    </dgm:pt>
    <dgm:pt modelId="{61718D13-3473-4948-9DC6-ACA6819F105D}" type="pres">
      <dgm:prSet presAssocID="{5FB051CF-EEF6-4C0E-B4FE-E38774A2E193}" presName="parentLin" presStyleCnt="0"/>
      <dgm:spPr/>
    </dgm:pt>
    <dgm:pt modelId="{7FEC55E1-1497-4842-8E33-18B8BF957F7F}" type="pres">
      <dgm:prSet presAssocID="{5FB051CF-EEF6-4C0E-B4FE-E38774A2E193}" presName="parentLeftMargin" presStyleLbl="node1" presStyleIdx="0" presStyleCnt="8"/>
      <dgm:spPr/>
    </dgm:pt>
    <dgm:pt modelId="{1ECF6C2B-A981-4C42-A566-135D54C13A8D}" type="pres">
      <dgm:prSet presAssocID="{5FB051CF-EEF6-4C0E-B4FE-E38774A2E193}" presName="parentText" presStyleLbl="node1" presStyleIdx="0" presStyleCnt="8">
        <dgm:presLayoutVars>
          <dgm:chMax val="0"/>
          <dgm:bulletEnabled val="1"/>
        </dgm:presLayoutVars>
      </dgm:prSet>
      <dgm:spPr/>
    </dgm:pt>
    <dgm:pt modelId="{BB305546-092D-4B1D-B607-047AEA28CDCB}" type="pres">
      <dgm:prSet presAssocID="{5FB051CF-EEF6-4C0E-B4FE-E38774A2E193}" presName="negativeSpace" presStyleCnt="0"/>
      <dgm:spPr/>
    </dgm:pt>
    <dgm:pt modelId="{4E78E1A6-289F-4C8D-8A8B-63549087B63A}" type="pres">
      <dgm:prSet presAssocID="{5FB051CF-EEF6-4C0E-B4FE-E38774A2E193}" presName="childText" presStyleLbl="conFgAcc1" presStyleIdx="0" presStyleCnt="8">
        <dgm:presLayoutVars>
          <dgm:bulletEnabled val="1"/>
        </dgm:presLayoutVars>
      </dgm:prSet>
      <dgm:spPr/>
    </dgm:pt>
    <dgm:pt modelId="{7EB3E5BA-24BF-49CA-B5C6-029BD144F4DC}" type="pres">
      <dgm:prSet presAssocID="{A738FCFD-197B-4C80-AEDB-C5D249C80210}" presName="spaceBetweenRectangles" presStyleCnt="0"/>
      <dgm:spPr/>
    </dgm:pt>
    <dgm:pt modelId="{E5800724-E080-4AF6-B5C8-AC9DFD6FA54F}" type="pres">
      <dgm:prSet presAssocID="{85539E7F-CCB1-4448-8460-0EE82F237CDF}" presName="parentLin" presStyleCnt="0"/>
      <dgm:spPr/>
    </dgm:pt>
    <dgm:pt modelId="{D44FAF4C-1918-46B9-A46D-05CAABDB7C9E}" type="pres">
      <dgm:prSet presAssocID="{85539E7F-CCB1-4448-8460-0EE82F237CDF}" presName="parentLeftMargin" presStyleLbl="node1" presStyleIdx="0" presStyleCnt="8"/>
      <dgm:spPr/>
    </dgm:pt>
    <dgm:pt modelId="{8903EF30-D46D-4134-B70F-EF7ACB868319}" type="pres">
      <dgm:prSet presAssocID="{85539E7F-CCB1-4448-8460-0EE82F237CDF}" presName="parentText" presStyleLbl="node1" presStyleIdx="1" presStyleCnt="8">
        <dgm:presLayoutVars>
          <dgm:chMax val="0"/>
          <dgm:bulletEnabled val="1"/>
        </dgm:presLayoutVars>
      </dgm:prSet>
      <dgm:spPr/>
    </dgm:pt>
    <dgm:pt modelId="{A65FA7D3-87B8-4652-B420-CD5BCAD255A8}" type="pres">
      <dgm:prSet presAssocID="{85539E7F-CCB1-4448-8460-0EE82F237CDF}" presName="negativeSpace" presStyleCnt="0"/>
      <dgm:spPr/>
    </dgm:pt>
    <dgm:pt modelId="{E8DB1DE2-0682-433A-B692-64A4F47329C3}" type="pres">
      <dgm:prSet presAssocID="{85539E7F-CCB1-4448-8460-0EE82F237CDF}" presName="childText" presStyleLbl="conFgAcc1" presStyleIdx="1" presStyleCnt="8">
        <dgm:presLayoutVars>
          <dgm:bulletEnabled val="1"/>
        </dgm:presLayoutVars>
      </dgm:prSet>
      <dgm:spPr/>
    </dgm:pt>
    <dgm:pt modelId="{12430D47-D407-4696-9D6E-729058EE1466}" type="pres">
      <dgm:prSet presAssocID="{F954ADAF-07FB-4986-8EA4-8F67E55E0843}" presName="spaceBetweenRectangles" presStyleCnt="0"/>
      <dgm:spPr/>
    </dgm:pt>
    <dgm:pt modelId="{F82F401B-93A2-4C21-87BE-FBD26EB92254}" type="pres">
      <dgm:prSet presAssocID="{3A8558E1-5366-49E7-A2DE-35BE30CFDC30}" presName="parentLin" presStyleCnt="0"/>
      <dgm:spPr/>
    </dgm:pt>
    <dgm:pt modelId="{28E82B96-EC65-4807-89DA-44BC22A9948E}" type="pres">
      <dgm:prSet presAssocID="{3A8558E1-5366-49E7-A2DE-35BE30CFDC30}" presName="parentLeftMargin" presStyleLbl="node1" presStyleIdx="1" presStyleCnt="8"/>
      <dgm:spPr/>
    </dgm:pt>
    <dgm:pt modelId="{1E1EBA63-07BD-4C70-8EBE-6E8A1B4B2666}" type="pres">
      <dgm:prSet presAssocID="{3A8558E1-5366-49E7-A2DE-35BE30CFDC30}" presName="parentText" presStyleLbl="node1" presStyleIdx="2" presStyleCnt="8">
        <dgm:presLayoutVars>
          <dgm:chMax val="0"/>
          <dgm:bulletEnabled val="1"/>
        </dgm:presLayoutVars>
      </dgm:prSet>
      <dgm:spPr/>
    </dgm:pt>
    <dgm:pt modelId="{D47629D7-82F3-44B1-B7CF-152DE83905E1}" type="pres">
      <dgm:prSet presAssocID="{3A8558E1-5366-49E7-A2DE-35BE30CFDC30}" presName="negativeSpace" presStyleCnt="0"/>
      <dgm:spPr/>
    </dgm:pt>
    <dgm:pt modelId="{83613D7B-A86E-4050-862E-0216E85D13FF}" type="pres">
      <dgm:prSet presAssocID="{3A8558E1-5366-49E7-A2DE-35BE30CFDC30}" presName="childText" presStyleLbl="conFgAcc1" presStyleIdx="2" presStyleCnt="8">
        <dgm:presLayoutVars>
          <dgm:bulletEnabled val="1"/>
        </dgm:presLayoutVars>
      </dgm:prSet>
      <dgm:spPr/>
    </dgm:pt>
    <dgm:pt modelId="{21810F76-D1D9-4C22-9C9D-AFEACDD4DA80}" type="pres">
      <dgm:prSet presAssocID="{C51F30CF-B89F-44B0-987D-E01F75BFEBA5}" presName="spaceBetweenRectangles" presStyleCnt="0"/>
      <dgm:spPr/>
    </dgm:pt>
    <dgm:pt modelId="{59054D65-3E50-46FF-9E25-72EAB12627C9}" type="pres">
      <dgm:prSet presAssocID="{91DE9271-4C68-407C-B267-2BE4970CB906}" presName="parentLin" presStyleCnt="0"/>
      <dgm:spPr/>
    </dgm:pt>
    <dgm:pt modelId="{462AB2A9-7FB9-496E-B942-409E3AE03F41}" type="pres">
      <dgm:prSet presAssocID="{91DE9271-4C68-407C-B267-2BE4970CB906}" presName="parentLeftMargin" presStyleLbl="node1" presStyleIdx="2" presStyleCnt="8"/>
      <dgm:spPr/>
    </dgm:pt>
    <dgm:pt modelId="{46A24D4F-30B9-456E-945B-EC773F0C4DA9}" type="pres">
      <dgm:prSet presAssocID="{91DE9271-4C68-407C-B267-2BE4970CB906}" presName="parentText" presStyleLbl="node1" presStyleIdx="3" presStyleCnt="8">
        <dgm:presLayoutVars>
          <dgm:chMax val="0"/>
          <dgm:bulletEnabled val="1"/>
        </dgm:presLayoutVars>
      </dgm:prSet>
      <dgm:spPr/>
    </dgm:pt>
    <dgm:pt modelId="{BAE14F31-C54A-4906-B492-1A2FDBB266B4}" type="pres">
      <dgm:prSet presAssocID="{91DE9271-4C68-407C-B267-2BE4970CB906}" presName="negativeSpace" presStyleCnt="0"/>
      <dgm:spPr/>
    </dgm:pt>
    <dgm:pt modelId="{90D5B280-BC17-442D-8A41-DA9CF9950CCE}" type="pres">
      <dgm:prSet presAssocID="{91DE9271-4C68-407C-B267-2BE4970CB906}" presName="childText" presStyleLbl="conFgAcc1" presStyleIdx="3" presStyleCnt="8">
        <dgm:presLayoutVars>
          <dgm:bulletEnabled val="1"/>
        </dgm:presLayoutVars>
      </dgm:prSet>
      <dgm:spPr/>
    </dgm:pt>
    <dgm:pt modelId="{E8C2D756-9768-4C20-8E8C-C420E653104E}" type="pres">
      <dgm:prSet presAssocID="{E9A44DC3-D8EB-498C-94CE-8B21EFF767D5}" presName="spaceBetweenRectangles" presStyleCnt="0"/>
      <dgm:spPr/>
    </dgm:pt>
    <dgm:pt modelId="{10D9275E-C070-4992-8DFD-9DA02989E969}" type="pres">
      <dgm:prSet presAssocID="{3A048BA6-027E-4097-B105-31038847952F}" presName="parentLin" presStyleCnt="0"/>
      <dgm:spPr/>
    </dgm:pt>
    <dgm:pt modelId="{8D93F9BA-EE6E-4609-B67B-BF80B84037F6}" type="pres">
      <dgm:prSet presAssocID="{3A048BA6-027E-4097-B105-31038847952F}" presName="parentLeftMargin" presStyleLbl="node1" presStyleIdx="3" presStyleCnt="8"/>
      <dgm:spPr/>
    </dgm:pt>
    <dgm:pt modelId="{7F312423-BF34-48BB-95D8-10779E5BF731}" type="pres">
      <dgm:prSet presAssocID="{3A048BA6-027E-4097-B105-31038847952F}" presName="parentText" presStyleLbl="node1" presStyleIdx="4" presStyleCnt="8">
        <dgm:presLayoutVars>
          <dgm:chMax val="0"/>
          <dgm:bulletEnabled val="1"/>
        </dgm:presLayoutVars>
      </dgm:prSet>
      <dgm:spPr/>
    </dgm:pt>
    <dgm:pt modelId="{C097CF1D-42A4-4A29-9A0F-814CF660AA13}" type="pres">
      <dgm:prSet presAssocID="{3A048BA6-027E-4097-B105-31038847952F}" presName="negativeSpace" presStyleCnt="0"/>
      <dgm:spPr/>
    </dgm:pt>
    <dgm:pt modelId="{0AA6154D-B963-4A51-943F-600D2FC4BC36}" type="pres">
      <dgm:prSet presAssocID="{3A048BA6-027E-4097-B105-31038847952F}" presName="childText" presStyleLbl="conFgAcc1" presStyleIdx="4" presStyleCnt="8">
        <dgm:presLayoutVars>
          <dgm:bulletEnabled val="1"/>
        </dgm:presLayoutVars>
      </dgm:prSet>
      <dgm:spPr/>
    </dgm:pt>
    <dgm:pt modelId="{23C24088-C316-4167-BB00-DA7C29DD0C6C}" type="pres">
      <dgm:prSet presAssocID="{3A329033-1A6E-4B36-9F2E-6AD690ECCA1D}" presName="spaceBetweenRectangles" presStyleCnt="0"/>
      <dgm:spPr/>
    </dgm:pt>
    <dgm:pt modelId="{130CB7E3-04AE-4F95-AAD6-81F0E4C7A181}" type="pres">
      <dgm:prSet presAssocID="{0E95E1AC-D350-4961-B9B3-14D81C0D0F8C}" presName="parentLin" presStyleCnt="0"/>
      <dgm:spPr/>
    </dgm:pt>
    <dgm:pt modelId="{3619262A-1E8F-43C4-AC1B-11E0462E83AC}" type="pres">
      <dgm:prSet presAssocID="{0E95E1AC-D350-4961-B9B3-14D81C0D0F8C}" presName="parentLeftMargin" presStyleLbl="node1" presStyleIdx="4" presStyleCnt="8"/>
      <dgm:spPr/>
    </dgm:pt>
    <dgm:pt modelId="{7EA4F538-BEBA-47A7-8BC0-4AE25E9B45D6}" type="pres">
      <dgm:prSet presAssocID="{0E95E1AC-D350-4961-B9B3-14D81C0D0F8C}" presName="parentText" presStyleLbl="node1" presStyleIdx="5" presStyleCnt="8">
        <dgm:presLayoutVars>
          <dgm:chMax val="0"/>
          <dgm:bulletEnabled val="1"/>
        </dgm:presLayoutVars>
      </dgm:prSet>
      <dgm:spPr/>
    </dgm:pt>
    <dgm:pt modelId="{F369391A-CEA2-4960-BF9D-20C5BFE35C17}" type="pres">
      <dgm:prSet presAssocID="{0E95E1AC-D350-4961-B9B3-14D81C0D0F8C}" presName="negativeSpace" presStyleCnt="0"/>
      <dgm:spPr/>
    </dgm:pt>
    <dgm:pt modelId="{F6E76868-2698-446C-9020-384CAB9DBBA9}" type="pres">
      <dgm:prSet presAssocID="{0E95E1AC-D350-4961-B9B3-14D81C0D0F8C}" presName="childText" presStyleLbl="conFgAcc1" presStyleIdx="5" presStyleCnt="8">
        <dgm:presLayoutVars>
          <dgm:bulletEnabled val="1"/>
        </dgm:presLayoutVars>
      </dgm:prSet>
      <dgm:spPr/>
    </dgm:pt>
    <dgm:pt modelId="{2D59855B-4F38-495B-81B5-FBE917FB430B}" type="pres">
      <dgm:prSet presAssocID="{FAC381E1-C54D-47C7-91B2-6165F2EA0A10}" presName="spaceBetweenRectangles" presStyleCnt="0"/>
      <dgm:spPr/>
    </dgm:pt>
    <dgm:pt modelId="{78D6A3CC-BE40-4795-B7B5-08489CE466A6}" type="pres">
      <dgm:prSet presAssocID="{6983A947-FE43-4D23-854A-83896383A56C}" presName="parentLin" presStyleCnt="0"/>
      <dgm:spPr/>
    </dgm:pt>
    <dgm:pt modelId="{AB175239-020A-48CC-8F5D-D1147B2613A9}" type="pres">
      <dgm:prSet presAssocID="{6983A947-FE43-4D23-854A-83896383A56C}" presName="parentLeftMargin" presStyleLbl="node1" presStyleIdx="5" presStyleCnt="8"/>
      <dgm:spPr/>
    </dgm:pt>
    <dgm:pt modelId="{94BE1D99-11A2-4187-BA1B-87F3B6ADBF65}" type="pres">
      <dgm:prSet presAssocID="{6983A947-FE43-4D23-854A-83896383A56C}" presName="parentText" presStyleLbl="node1" presStyleIdx="6" presStyleCnt="8">
        <dgm:presLayoutVars>
          <dgm:chMax val="0"/>
          <dgm:bulletEnabled val="1"/>
        </dgm:presLayoutVars>
      </dgm:prSet>
      <dgm:spPr/>
    </dgm:pt>
    <dgm:pt modelId="{42737BE7-82B8-41A9-8E48-0B9F7FCC741E}" type="pres">
      <dgm:prSet presAssocID="{6983A947-FE43-4D23-854A-83896383A56C}" presName="negativeSpace" presStyleCnt="0"/>
      <dgm:spPr/>
    </dgm:pt>
    <dgm:pt modelId="{9D86E9D0-40A5-4EBC-B424-43E39DE2A6A8}" type="pres">
      <dgm:prSet presAssocID="{6983A947-FE43-4D23-854A-83896383A56C}" presName="childText" presStyleLbl="conFgAcc1" presStyleIdx="6" presStyleCnt="8">
        <dgm:presLayoutVars>
          <dgm:bulletEnabled val="1"/>
        </dgm:presLayoutVars>
      </dgm:prSet>
      <dgm:spPr/>
    </dgm:pt>
    <dgm:pt modelId="{E7301ADC-FC62-43E0-B773-7FCEE2BC4EE0}" type="pres">
      <dgm:prSet presAssocID="{4BFE488D-55D7-4715-907D-9268460A12DF}" presName="spaceBetweenRectangles" presStyleCnt="0"/>
      <dgm:spPr/>
    </dgm:pt>
    <dgm:pt modelId="{14154132-C8F0-4FE0-8AA2-63CDF7E641E2}" type="pres">
      <dgm:prSet presAssocID="{1B6762F4-828B-40C0-B063-91C596098A01}" presName="parentLin" presStyleCnt="0"/>
      <dgm:spPr/>
    </dgm:pt>
    <dgm:pt modelId="{C0920578-0D29-4FFA-B658-858139B25775}" type="pres">
      <dgm:prSet presAssocID="{1B6762F4-828B-40C0-B063-91C596098A01}" presName="parentLeftMargin" presStyleLbl="node1" presStyleIdx="6" presStyleCnt="8"/>
      <dgm:spPr/>
    </dgm:pt>
    <dgm:pt modelId="{EA1E62B0-06B3-4A14-9434-D256882453E2}" type="pres">
      <dgm:prSet presAssocID="{1B6762F4-828B-40C0-B063-91C596098A01}" presName="parentText" presStyleLbl="node1" presStyleIdx="7" presStyleCnt="8">
        <dgm:presLayoutVars>
          <dgm:chMax val="0"/>
          <dgm:bulletEnabled val="1"/>
        </dgm:presLayoutVars>
      </dgm:prSet>
      <dgm:spPr/>
    </dgm:pt>
    <dgm:pt modelId="{068675E6-7E57-4B5B-8146-A362F6C4BC19}" type="pres">
      <dgm:prSet presAssocID="{1B6762F4-828B-40C0-B063-91C596098A01}" presName="negativeSpace" presStyleCnt="0"/>
      <dgm:spPr/>
    </dgm:pt>
    <dgm:pt modelId="{F2DFB372-BFEC-44CC-8637-2FACCFA15C80}" type="pres">
      <dgm:prSet presAssocID="{1B6762F4-828B-40C0-B063-91C596098A01}" presName="childText" presStyleLbl="conFgAcc1" presStyleIdx="7" presStyleCnt="8">
        <dgm:presLayoutVars>
          <dgm:bulletEnabled val="1"/>
        </dgm:presLayoutVars>
      </dgm:prSet>
      <dgm:spPr/>
    </dgm:pt>
  </dgm:ptLst>
  <dgm:cxnLst>
    <dgm:cxn modelId="{753D430D-1F71-4D74-B615-0BBC95C76E62}" srcId="{91DE9271-4C68-407C-B267-2BE4970CB906}" destId="{FFB2E714-A133-4954-BD24-52EC92559692}" srcOrd="0" destOrd="0" parTransId="{605A804B-89C9-440E-A753-6460DBD31431}" sibTransId="{DB503E0E-860C-4E39-816F-1BD1C44A7479}"/>
    <dgm:cxn modelId="{864AA92A-1238-4FE3-A375-F680A85E4F4B}" type="presOf" srcId="{5FB051CF-EEF6-4C0E-B4FE-E38774A2E193}" destId="{1ECF6C2B-A981-4C42-A566-135D54C13A8D}" srcOrd="1" destOrd="0" presId="urn:microsoft.com/office/officeart/2005/8/layout/list1"/>
    <dgm:cxn modelId="{4B6C042B-241F-4D1B-B030-BAFC818035AA}" srcId="{0E95E1AC-D350-4961-B9B3-14D81C0D0F8C}" destId="{0537EBE3-63D1-44EF-BC52-C33F807ED34B}" srcOrd="0" destOrd="0" parTransId="{02075C6E-B98F-4D75-8AF9-832958E760AB}" sibTransId="{AD2391A8-9038-4A1A-8284-3125D23036BC}"/>
    <dgm:cxn modelId="{51261D2C-CD26-4DBB-BA71-F27906974342}" type="presOf" srcId="{0537EBE3-63D1-44EF-BC52-C33F807ED34B}" destId="{F6E76868-2698-446C-9020-384CAB9DBBA9}" srcOrd="0" destOrd="0" presId="urn:microsoft.com/office/officeart/2005/8/layout/list1"/>
    <dgm:cxn modelId="{5D818E2F-3D41-4C65-99C2-1E7255CB6186}" type="presOf" srcId="{3A8558E1-5366-49E7-A2DE-35BE30CFDC30}" destId="{1E1EBA63-07BD-4C70-8EBE-6E8A1B4B2666}" srcOrd="1" destOrd="0" presId="urn:microsoft.com/office/officeart/2005/8/layout/list1"/>
    <dgm:cxn modelId="{DC088337-ABC3-4F11-9206-EFD951B78B0C}" type="presOf" srcId="{74B6C331-D05A-4BF7-AE84-4A7F85B6EF4E}" destId="{9D86E9D0-40A5-4EBC-B424-43E39DE2A6A8}" srcOrd="0" destOrd="0" presId="urn:microsoft.com/office/officeart/2005/8/layout/list1"/>
    <dgm:cxn modelId="{9D96563A-337E-4EC4-AD63-356900F9FE25}" srcId="{E4E65D50-A7DB-4E67-B843-68DDE1010464}" destId="{5FB051CF-EEF6-4C0E-B4FE-E38774A2E193}" srcOrd="0" destOrd="0" parTransId="{E8506003-A5DA-4CA5-B70E-5101E1980537}" sibTransId="{A738FCFD-197B-4C80-AEDB-C5D249C80210}"/>
    <dgm:cxn modelId="{9B0B173E-F9FD-4E08-A121-7906BF07BFD8}" type="presOf" srcId="{5807A71D-8445-487F-92AE-D5B0979E17B7}" destId="{0AA6154D-B963-4A51-943F-600D2FC4BC36}" srcOrd="0" destOrd="0" presId="urn:microsoft.com/office/officeart/2005/8/layout/list1"/>
    <dgm:cxn modelId="{75BE543F-740B-4D52-8CA7-C1907B2AEAAD}" srcId="{85539E7F-CCB1-4448-8460-0EE82F237CDF}" destId="{DB8BFAF8-6ED0-48C8-98F9-30ED293BCEFE}" srcOrd="0" destOrd="0" parTransId="{A029A5EF-2849-470D-9A76-E22603D6A17B}" sibTransId="{48C10592-B769-4EAA-8D32-CA421D923910}"/>
    <dgm:cxn modelId="{11440E5F-0344-4BD9-B288-B4AD4697F805}" type="presOf" srcId="{0733790B-61F4-4958-82AC-DF601C496DBC}" destId="{4E78E1A6-289F-4C8D-8A8B-63549087B63A}" srcOrd="0" destOrd="0" presId="urn:microsoft.com/office/officeart/2005/8/layout/list1"/>
    <dgm:cxn modelId="{AA8DB841-6E98-4FF8-B94C-E8406D57EBB2}" type="presOf" srcId="{85539E7F-CCB1-4448-8460-0EE82F237CDF}" destId="{8903EF30-D46D-4134-B70F-EF7ACB868319}" srcOrd="1" destOrd="0" presId="urn:microsoft.com/office/officeart/2005/8/layout/list1"/>
    <dgm:cxn modelId="{B34C8F42-A014-413D-A283-00A2A172D8A4}" srcId="{5FB051CF-EEF6-4C0E-B4FE-E38774A2E193}" destId="{0733790B-61F4-4958-82AC-DF601C496DBC}" srcOrd="0" destOrd="0" parTransId="{DF497C2D-A77E-4DCE-B632-A9906DDBDA73}" sibTransId="{B2979387-CE47-4D31-9716-A330157AA5A4}"/>
    <dgm:cxn modelId="{0D149F45-759C-470D-92CA-4766BCC2816F}" srcId="{3A048BA6-027E-4097-B105-31038847952F}" destId="{5807A71D-8445-487F-92AE-D5B0979E17B7}" srcOrd="0" destOrd="0" parTransId="{8F77E44B-8DF6-40E6-B50B-227C10C11DE7}" sibTransId="{4977725A-FBB9-4459-A9DE-9AC5188C8A45}"/>
    <dgm:cxn modelId="{68EEC569-14A3-420D-B758-FD8DA357C129}" type="presOf" srcId="{0A6CFBE2-A3CF-48B2-A32E-203F9D978294}" destId="{83613D7B-A86E-4050-862E-0216E85D13FF}" srcOrd="0" destOrd="0" presId="urn:microsoft.com/office/officeart/2005/8/layout/list1"/>
    <dgm:cxn modelId="{F09D6D6A-CED9-429A-BFD7-BB338AE4DE6B}" type="presOf" srcId="{E4E65D50-A7DB-4E67-B843-68DDE1010464}" destId="{1150D5A4-02FA-463D-BFFE-DA3E2FEFD815}" srcOrd="0" destOrd="0" presId="urn:microsoft.com/office/officeart/2005/8/layout/list1"/>
    <dgm:cxn modelId="{FA724373-EE20-4997-8C94-70D3604721E0}" type="presOf" srcId="{91DE9271-4C68-407C-B267-2BE4970CB906}" destId="{462AB2A9-7FB9-496E-B942-409E3AE03F41}" srcOrd="0" destOrd="0" presId="urn:microsoft.com/office/officeart/2005/8/layout/list1"/>
    <dgm:cxn modelId="{DD31FD76-9801-49C8-A842-82107AEC8C1F}" type="presOf" srcId="{85539E7F-CCB1-4448-8460-0EE82F237CDF}" destId="{D44FAF4C-1918-46B9-A46D-05CAABDB7C9E}" srcOrd="0" destOrd="0" presId="urn:microsoft.com/office/officeart/2005/8/layout/list1"/>
    <dgm:cxn modelId="{A0968F57-408B-4E4F-8413-F39DD57BE7E9}" type="presOf" srcId="{FFB2E714-A133-4954-BD24-52EC92559692}" destId="{90D5B280-BC17-442D-8A41-DA9CF9950CCE}" srcOrd="0" destOrd="0" presId="urn:microsoft.com/office/officeart/2005/8/layout/list1"/>
    <dgm:cxn modelId="{86F2A282-ED2A-40E0-93B5-2C404D3EC7D4}" type="presOf" srcId="{1B6762F4-828B-40C0-B063-91C596098A01}" destId="{C0920578-0D29-4FFA-B658-858139B25775}" srcOrd="0" destOrd="0" presId="urn:microsoft.com/office/officeart/2005/8/layout/list1"/>
    <dgm:cxn modelId="{9EB8348B-3C86-4FA8-91E7-5D027B042D76}" type="presOf" srcId="{1B6762F4-828B-40C0-B063-91C596098A01}" destId="{EA1E62B0-06B3-4A14-9434-D256882453E2}" srcOrd="1" destOrd="0" presId="urn:microsoft.com/office/officeart/2005/8/layout/list1"/>
    <dgm:cxn modelId="{C0A5C892-EDAC-498B-ADEC-2E3BD2F4B1DE}" srcId="{6983A947-FE43-4D23-854A-83896383A56C}" destId="{74B6C331-D05A-4BF7-AE84-4A7F85B6EF4E}" srcOrd="0" destOrd="0" parTransId="{D00C8038-A535-473C-8532-740A81546E14}" sibTransId="{29C8439B-DBA1-4CF3-963D-F4B37B944B1F}"/>
    <dgm:cxn modelId="{10C8AE95-6265-406A-A59D-A28CC0C0F511}" srcId="{E4E65D50-A7DB-4E67-B843-68DDE1010464}" destId="{1B6762F4-828B-40C0-B063-91C596098A01}" srcOrd="7" destOrd="0" parTransId="{6B203F55-FCAF-4D7C-9947-E442954DAF10}" sibTransId="{BDC4507C-AA6A-426A-BF87-9D111A83D4FC}"/>
    <dgm:cxn modelId="{2E74C79E-D3F3-4A8B-B3C0-9D87724AB5A1}" type="presOf" srcId="{3A048BA6-027E-4097-B105-31038847952F}" destId="{8D93F9BA-EE6E-4609-B67B-BF80B84037F6}" srcOrd="0" destOrd="0" presId="urn:microsoft.com/office/officeart/2005/8/layout/list1"/>
    <dgm:cxn modelId="{18E9B3A7-B774-4B82-8728-7328877E4985}" srcId="{E4E65D50-A7DB-4E67-B843-68DDE1010464}" destId="{6983A947-FE43-4D23-854A-83896383A56C}" srcOrd="6" destOrd="0" parTransId="{7FE0AEEA-F8E8-4489-BA1F-E104A44C42CF}" sibTransId="{4BFE488D-55D7-4715-907D-9268460A12DF}"/>
    <dgm:cxn modelId="{3A2E97AE-CB5C-4656-A90F-6C519D02E00E}" srcId="{E4E65D50-A7DB-4E67-B843-68DDE1010464}" destId="{0E95E1AC-D350-4961-B9B3-14D81C0D0F8C}" srcOrd="5" destOrd="0" parTransId="{07C44585-ED59-4BBD-B6C7-B574643C408C}" sibTransId="{FAC381E1-C54D-47C7-91B2-6165F2EA0A10}"/>
    <dgm:cxn modelId="{D59BE6B4-177D-438C-AE44-340E57565E34}" type="presOf" srcId="{DB8BFAF8-6ED0-48C8-98F9-30ED293BCEFE}" destId="{E8DB1DE2-0682-433A-B692-64A4F47329C3}" srcOrd="0" destOrd="0" presId="urn:microsoft.com/office/officeart/2005/8/layout/list1"/>
    <dgm:cxn modelId="{1D20AEB6-275C-4C19-93CB-5477DDCF2F03}" type="presOf" srcId="{1C2055B8-B755-4D3D-A8D7-ED08167DDA5C}" destId="{F2DFB372-BFEC-44CC-8637-2FACCFA15C80}" srcOrd="0" destOrd="0" presId="urn:microsoft.com/office/officeart/2005/8/layout/list1"/>
    <dgm:cxn modelId="{4A363BB9-82A1-4887-B85A-278353758938}" srcId="{1B6762F4-828B-40C0-B063-91C596098A01}" destId="{1C2055B8-B755-4D3D-A8D7-ED08167DDA5C}" srcOrd="0" destOrd="0" parTransId="{777641D0-B3FE-4FEB-8694-B005BEDE3BB6}" sibTransId="{30A2E718-96EF-4FA2-9624-4171D57BA8A6}"/>
    <dgm:cxn modelId="{7C8A7CC4-F362-4C07-B625-492EF741FC2E}" type="presOf" srcId="{5FB051CF-EEF6-4C0E-B4FE-E38774A2E193}" destId="{7FEC55E1-1497-4842-8E33-18B8BF957F7F}" srcOrd="0" destOrd="0" presId="urn:microsoft.com/office/officeart/2005/8/layout/list1"/>
    <dgm:cxn modelId="{EBCBD2C4-7409-47D1-A5F4-2979D1073C58}" srcId="{3A8558E1-5366-49E7-A2DE-35BE30CFDC30}" destId="{0A6CFBE2-A3CF-48B2-A32E-203F9D978294}" srcOrd="0" destOrd="0" parTransId="{B461C0F5-2439-4C80-A313-3F408A3BCB76}" sibTransId="{8624F658-1056-4610-9727-F18282155F0B}"/>
    <dgm:cxn modelId="{03EFD9CF-A6DE-402C-8CAE-FF2EE9C0C8FC}" type="presOf" srcId="{6983A947-FE43-4D23-854A-83896383A56C}" destId="{94BE1D99-11A2-4187-BA1B-87F3B6ADBF65}" srcOrd="1" destOrd="0" presId="urn:microsoft.com/office/officeart/2005/8/layout/list1"/>
    <dgm:cxn modelId="{D13DB3DD-8D32-4D54-A81B-173F1BB97A28}" type="presOf" srcId="{0E95E1AC-D350-4961-B9B3-14D81C0D0F8C}" destId="{3619262A-1E8F-43C4-AC1B-11E0462E83AC}" srcOrd="0" destOrd="0" presId="urn:microsoft.com/office/officeart/2005/8/layout/list1"/>
    <dgm:cxn modelId="{9A5CD9F0-41F8-4771-953F-AA368F6C0755}" srcId="{E4E65D50-A7DB-4E67-B843-68DDE1010464}" destId="{85539E7F-CCB1-4448-8460-0EE82F237CDF}" srcOrd="1" destOrd="0" parTransId="{C034C081-C13C-42C2-87E7-45398B69954F}" sibTransId="{F954ADAF-07FB-4986-8EA4-8F67E55E0843}"/>
    <dgm:cxn modelId="{52064EF1-FFAE-48D3-843A-228C39B77622}" type="presOf" srcId="{3A8558E1-5366-49E7-A2DE-35BE30CFDC30}" destId="{28E82B96-EC65-4807-89DA-44BC22A9948E}" srcOrd="0" destOrd="0" presId="urn:microsoft.com/office/officeart/2005/8/layout/list1"/>
    <dgm:cxn modelId="{06478FF2-2474-4EF1-88A3-31C9D9DBC878}" srcId="{E4E65D50-A7DB-4E67-B843-68DDE1010464}" destId="{3A048BA6-027E-4097-B105-31038847952F}" srcOrd="4" destOrd="0" parTransId="{765E897E-8D90-42E7-900A-11A206D19F6F}" sibTransId="{3A329033-1A6E-4B36-9F2E-6AD690ECCA1D}"/>
    <dgm:cxn modelId="{B2255DF3-3081-48E7-BA09-D0B4EDB4A6DC}" type="presOf" srcId="{0E95E1AC-D350-4961-B9B3-14D81C0D0F8C}" destId="{7EA4F538-BEBA-47A7-8BC0-4AE25E9B45D6}" srcOrd="1" destOrd="0" presId="urn:microsoft.com/office/officeart/2005/8/layout/list1"/>
    <dgm:cxn modelId="{A8BB03FC-72F0-4D8B-B3CC-7AC7AF43B29D}" type="presOf" srcId="{91DE9271-4C68-407C-B267-2BE4970CB906}" destId="{46A24D4F-30B9-456E-945B-EC773F0C4DA9}" srcOrd="1" destOrd="0" presId="urn:microsoft.com/office/officeart/2005/8/layout/list1"/>
    <dgm:cxn modelId="{2465A7FC-8B9A-4D43-9F9D-E3FC4140F00B}" srcId="{E4E65D50-A7DB-4E67-B843-68DDE1010464}" destId="{91DE9271-4C68-407C-B267-2BE4970CB906}" srcOrd="3" destOrd="0" parTransId="{FED9CF33-6005-4866-807E-FF3AE4D477C9}" sibTransId="{E9A44DC3-D8EB-498C-94CE-8B21EFF767D5}"/>
    <dgm:cxn modelId="{2E414BFD-4344-4467-A76A-B8942A95AE01}" type="presOf" srcId="{6983A947-FE43-4D23-854A-83896383A56C}" destId="{AB175239-020A-48CC-8F5D-D1147B2613A9}" srcOrd="0" destOrd="0" presId="urn:microsoft.com/office/officeart/2005/8/layout/list1"/>
    <dgm:cxn modelId="{AE70AFFF-4233-427F-AC9C-359C791C3FF3}" type="presOf" srcId="{3A048BA6-027E-4097-B105-31038847952F}" destId="{7F312423-BF34-48BB-95D8-10779E5BF731}" srcOrd="1" destOrd="0" presId="urn:microsoft.com/office/officeart/2005/8/layout/list1"/>
    <dgm:cxn modelId="{2ACFF4FF-7C24-47F7-81AE-53C8E32AC6A5}" srcId="{E4E65D50-A7DB-4E67-B843-68DDE1010464}" destId="{3A8558E1-5366-49E7-A2DE-35BE30CFDC30}" srcOrd="2" destOrd="0" parTransId="{3563CCC7-D76C-40B0-9583-45309C020D1D}" sibTransId="{C51F30CF-B89F-44B0-987D-E01F75BFEBA5}"/>
    <dgm:cxn modelId="{6A596095-393E-4697-86C0-1A881718E4DE}" type="presParOf" srcId="{1150D5A4-02FA-463D-BFFE-DA3E2FEFD815}" destId="{61718D13-3473-4948-9DC6-ACA6819F105D}" srcOrd="0" destOrd="0" presId="urn:microsoft.com/office/officeart/2005/8/layout/list1"/>
    <dgm:cxn modelId="{FD830D62-D145-4566-B162-9DCA2A8BC548}" type="presParOf" srcId="{61718D13-3473-4948-9DC6-ACA6819F105D}" destId="{7FEC55E1-1497-4842-8E33-18B8BF957F7F}" srcOrd="0" destOrd="0" presId="urn:microsoft.com/office/officeart/2005/8/layout/list1"/>
    <dgm:cxn modelId="{3938EDC0-3DD1-483B-BBEF-CAB5FC05C5BF}" type="presParOf" srcId="{61718D13-3473-4948-9DC6-ACA6819F105D}" destId="{1ECF6C2B-A981-4C42-A566-135D54C13A8D}" srcOrd="1" destOrd="0" presId="urn:microsoft.com/office/officeart/2005/8/layout/list1"/>
    <dgm:cxn modelId="{80942696-E133-4BC8-BEFF-4F1078ADDD34}" type="presParOf" srcId="{1150D5A4-02FA-463D-BFFE-DA3E2FEFD815}" destId="{BB305546-092D-4B1D-B607-047AEA28CDCB}" srcOrd="1" destOrd="0" presId="urn:microsoft.com/office/officeart/2005/8/layout/list1"/>
    <dgm:cxn modelId="{CB8EAE7A-CB8C-4A53-B940-90F907380136}" type="presParOf" srcId="{1150D5A4-02FA-463D-BFFE-DA3E2FEFD815}" destId="{4E78E1A6-289F-4C8D-8A8B-63549087B63A}" srcOrd="2" destOrd="0" presId="urn:microsoft.com/office/officeart/2005/8/layout/list1"/>
    <dgm:cxn modelId="{E643B201-4D84-4424-9670-2546BC586BF9}" type="presParOf" srcId="{1150D5A4-02FA-463D-BFFE-DA3E2FEFD815}" destId="{7EB3E5BA-24BF-49CA-B5C6-029BD144F4DC}" srcOrd="3" destOrd="0" presId="urn:microsoft.com/office/officeart/2005/8/layout/list1"/>
    <dgm:cxn modelId="{1E5F5724-3D77-4CD1-B40D-85BFCBD4DC75}" type="presParOf" srcId="{1150D5A4-02FA-463D-BFFE-DA3E2FEFD815}" destId="{E5800724-E080-4AF6-B5C8-AC9DFD6FA54F}" srcOrd="4" destOrd="0" presId="urn:microsoft.com/office/officeart/2005/8/layout/list1"/>
    <dgm:cxn modelId="{8E5B8D27-24BB-4126-B4DC-009173731BB1}" type="presParOf" srcId="{E5800724-E080-4AF6-B5C8-AC9DFD6FA54F}" destId="{D44FAF4C-1918-46B9-A46D-05CAABDB7C9E}" srcOrd="0" destOrd="0" presId="urn:microsoft.com/office/officeart/2005/8/layout/list1"/>
    <dgm:cxn modelId="{D99555BF-4FD3-4AD7-A299-D8B991C76440}" type="presParOf" srcId="{E5800724-E080-4AF6-B5C8-AC9DFD6FA54F}" destId="{8903EF30-D46D-4134-B70F-EF7ACB868319}" srcOrd="1" destOrd="0" presId="urn:microsoft.com/office/officeart/2005/8/layout/list1"/>
    <dgm:cxn modelId="{6BB43993-FE78-4E54-AE88-3D893AC2D9D4}" type="presParOf" srcId="{1150D5A4-02FA-463D-BFFE-DA3E2FEFD815}" destId="{A65FA7D3-87B8-4652-B420-CD5BCAD255A8}" srcOrd="5" destOrd="0" presId="urn:microsoft.com/office/officeart/2005/8/layout/list1"/>
    <dgm:cxn modelId="{474AF9C1-7EE1-4324-9814-C6893FF702A0}" type="presParOf" srcId="{1150D5A4-02FA-463D-BFFE-DA3E2FEFD815}" destId="{E8DB1DE2-0682-433A-B692-64A4F47329C3}" srcOrd="6" destOrd="0" presId="urn:microsoft.com/office/officeart/2005/8/layout/list1"/>
    <dgm:cxn modelId="{00FA14F9-B3C9-41D9-BBBA-93CDFDF0EC30}" type="presParOf" srcId="{1150D5A4-02FA-463D-BFFE-DA3E2FEFD815}" destId="{12430D47-D407-4696-9D6E-729058EE1466}" srcOrd="7" destOrd="0" presId="urn:microsoft.com/office/officeart/2005/8/layout/list1"/>
    <dgm:cxn modelId="{B337BBA4-C85B-48A3-B546-7DE959420AAF}" type="presParOf" srcId="{1150D5A4-02FA-463D-BFFE-DA3E2FEFD815}" destId="{F82F401B-93A2-4C21-87BE-FBD26EB92254}" srcOrd="8" destOrd="0" presId="urn:microsoft.com/office/officeart/2005/8/layout/list1"/>
    <dgm:cxn modelId="{0298A5E9-0F06-4282-8C86-994645820EB0}" type="presParOf" srcId="{F82F401B-93A2-4C21-87BE-FBD26EB92254}" destId="{28E82B96-EC65-4807-89DA-44BC22A9948E}" srcOrd="0" destOrd="0" presId="urn:microsoft.com/office/officeart/2005/8/layout/list1"/>
    <dgm:cxn modelId="{0177A408-A14E-4D20-B6FE-85F649ACDA9D}" type="presParOf" srcId="{F82F401B-93A2-4C21-87BE-FBD26EB92254}" destId="{1E1EBA63-07BD-4C70-8EBE-6E8A1B4B2666}" srcOrd="1" destOrd="0" presId="urn:microsoft.com/office/officeart/2005/8/layout/list1"/>
    <dgm:cxn modelId="{35A6DEAE-016E-44D2-B909-BC870A2E43A6}" type="presParOf" srcId="{1150D5A4-02FA-463D-BFFE-DA3E2FEFD815}" destId="{D47629D7-82F3-44B1-B7CF-152DE83905E1}" srcOrd="9" destOrd="0" presId="urn:microsoft.com/office/officeart/2005/8/layout/list1"/>
    <dgm:cxn modelId="{CE20A3A2-2B13-4B78-A507-F82259F490FD}" type="presParOf" srcId="{1150D5A4-02FA-463D-BFFE-DA3E2FEFD815}" destId="{83613D7B-A86E-4050-862E-0216E85D13FF}" srcOrd="10" destOrd="0" presId="urn:microsoft.com/office/officeart/2005/8/layout/list1"/>
    <dgm:cxn modelId="{1A1150BA-18A8-4241-8EBA-9C8062177EF8}" type="presParOf" srcId="{1150D5A4-02FA-463D-BFFE-DA3E2FEFD815}" destId="{21810F76-D1D9-4C22-9C9D-AFEACDD4DA80}" srcOrd="11" destOrd="0" presId="urn:microsoft.com/office/officeart/2005/8/layout/list1"/>
    <dgm:cxn modelId="{D8619E53-CFDE-4F2B-AA04-FD95D6F13385}" type="presParOf" srcId="{1150D5A4-02FA-463D-BFFE-DA3E2FEFD815}" destId="{59054D65-3E50-46FF-9E25-72EAB12627C9}" srcOrd="12" destOrd="0" presId="urn:microsoft.com/office/officeart/2005/8/layout/list1"/>
    <dgm:cxn modelId="{9268763C-D278-4765-BF7E-D49B7D461E9A}" type="presParOf" srcId="{59054D65-3E50-46FF-9E25-72EAB12627C9}" destId="{462AB2A9-7FB9-496E-B942-409E3AE03F41}" srcOrd="0" destOrd="0" presId="urn:microsoft.com/office/officeart/2005/8/layout/list1"/>
    <dgm:cxn modelId="{D8D06CE0-41A7-4CA3-98B4-DBFEC8BBEEBC}" type="presParOf" srcId="{59054D65-3E50-46FF-9E25-72EAB12627C9}" destId="{46A24D4F-30B9-456E-945B-EC773F0C4DA9}" srcOrd="1" destOrd="0" presId="urn:microsoft.com/office/officeart/2005/8/layout/list1"/>
    <dgm:cxn modelId="{A17C4DF6-BC73-43DE-82DE-56641B1C7D20}" type="presParOf" srcId="{1150D5A4-02FA-463D-BFFE-DA3E2FEFD815}" destId="{BAE14F31-C54A-4906-B492-1A2FDBB266B4}" srcOrd="13" destOrd="0" presId="urn:microsoft.com/office/officeart/2005/8/layout/list1"/>
    <dgm:cxn modelId="{BEAB3EC8-F370-4F4E-A516-DA611E0F47F1}" type="presParOf" srcId="{1150D5A4-02FA-463D-BFFE-DA3E2FEFD815}" destId="{90D5B280-BC17-442D-8A41-DA9CF9950CCE}" srcOrd="14" destOrd="0" presId="urn:microsoft.com/office/officeart/2005/8/layout/list1"/>
    <dgm:cxn modelId="{77128584-2B32-45AF-9CBE-FFCC174CAEF5}" type="presParOf" srcId="{1150D5A4-02FA-463D-BFFE-DA3E2FEFD815}" destId="{E8C2D756-9768-4C20-8E8C-C420E653104E}" srcOrd="15" destOrd="0" presId="urn:microsoft.com/office/officeart/2005/8/layout/list1"/>
    <dgm:cxn modelId="{7483FF31-1A94-41CA-88FC-E6FF9BE03018}" type="presParOf" srcId="{1150D5A4-02FA-463D-BFFE-DA3E2FEFD815}" destId="{10D9275E-C070-4992-8DFD-9DA02989E969}" srcOrd="16" destOrd="0" presId="urn:microsoft.com/office/officeart/2005/8/layout/list1"/>
    <dgm:cxn modelId="{46436339-89AD-4D0E-A928-9DFA9B2E42FB}" type="presParOf" srcId="{10D9275E-C070-4992-8DFD-9DA02989E969}" destId="{8D93F9BA-EE6E-4609-B67B-BF80B84037F6}" srcOrd="0" destOrd="0" presId="urn:microsoft.com/office/officeart/2005/8/layout/list1"/>
    <dgm:cxn modelId="{DEE8F85B-B62E-4FCC-B993-1590748E78F2}" type="presParOf" srcId="{10D9275E-C070-4992-8DFD-9DA02989E969}" destId="{7F312423-BF34-48BB-95D8-10779E5BF731}" srcOrd="1" destOrd="0" presId="urn:microsoft.com/office/officeart/2005/8/layout/list1"/>
    <dgm:cxn modelId="{33E7FB4E-07DE-4369-91CB-E0DFEC2F3536}" type="presParOf" srcId="{1150D5A4-02FA-463D-BFFE-DA3E2FEFD815}" destId="{C097CF1D-42A4-4A29-9A0F-814CF660AA13}" srcOrd="17" destOrd="0" presId="urn:microsoft.com/office/officeart/2005/8/layout/list1"/>
    <dgm:cxn modelId="{B52002C8-B0F1-4238-AA35-9FAE405A4CA0}" type="presParOf" srcId="{1150D5A4-02FA-463D-BFFE-DA3E2FEFD815}" destId="{0AA6154D-B963-4A51-943F-600D2FC4BC36}" srcOrd="18" destOrd="0" presId="urn:microsoft.com/office/officeart/2005/8/layout/list1"/>
    <dgm:cxn modelId="{B94E146E-4E5C-497A-A40B-07A5291486C8}" type="presParOf" srcId="{1150D5A4-02FA-463D-BFFE-DA3E2FEFD815}" destId="{23C24088-C316-4167-BB00-DA7C29DD0C6C}" srcOrd="19" destOrd="0" presId="urn:microsoft.com/office/officeart/2005/8/layout/list1"/>
    <dgm:cxn modelId="{A5FB5DE3-C67D-4A38-9451-93D81011F91E}" type="presParOf" srcId="{1150D5A4-02FA-463D-BFFE-DA3E2FEFD815}" destId="{130CB7E3-04AE-4F95-AAD6-81F0E4C7A181}" srcOrd="20" destOrd="0" presId="urn:microsoft.com/office/officeart/2005/8/layout/list1"/>
    <dgm:cxn modelId="{E3210B17-D461-4EC0-B899-8418455488FE}" type="presParOf" srcId="{130CB7E3-04AE-4F95-AAD6-81F0E4C7A181}" destId="{3619262A-1E8F-43C4-AC1B-11E0462E83AC}" srcOrd="0" destOrd="0" presId="urn:microsoft.com/office/officeart/2005/8/layout/list1"/>
    <dgm:cxn modelId="{1065674B-3C8E-453B-8217-505C92C1EE89}" type="presParOf" srcId="{130CB7E3-04AE-4F95-AAD6-81F0E4C7A181}" destId="{7EA4F538-BEBA-47A7-8BC0-4AE25E9B45D6}" srcOrd="1" destOrd="0" presId="urn:microsoft.com/office/officeart/2005/8/layout/list1"/>
    <dgm:cxn modelId="{5BF40EFF-905A-49FB-A301-DA27BA45D4DE}" type="presParOf" srcId="{1150D5A4-02FA-463D-BFFE-DA3E2FEFD815}" destId="{F369391A-CEA2-4960-BF9D-20C5BFE35C17}" srcOrd="21" destOrd="0" presId="urn:microsoft.com/office/officeart/2005/8/layout/list1"/>
    <dgm:cxn modelId="{86AD635E-635C-4955-A5BF-62D3417C40D6}" type="presParOf" srcId="{1150D5A4-02FA-463D-BFFE-DA3E2FEFD815}" destId="{F6E76868-2698-446C-9020-384CAB9DBBA9}" srcOrd="22" destOrd="0" presId="urn:microsoft.com/office/officeart/2005/8/layout/list1"/>
    <dgm:cxn modelId="{B2043976-77A3-4C03-A668-8B1FCEC16401}" type="presParOf" srcId="{1150D5A4-02FA-463D-BFFE-DA3E2FEFD815}" destId="{2D59855B-4F38-495B-81B5-FBE917FB430B}" srcOrd="23" destOrd="0" presId="urn:microsoft.com/office/officeart/2005/8/layout/list1"/>
    <dgm:cxn modelId="{35AE1E23-8E1C-44A8-9B01-80F442757268}" type="presParOf" srcId="{1150D5A4-02FA-463D-BFFE-DA3E2FEFD815}" destId="{78D6A3CC-BE40-4795-B7B5-08489CE466A6}" srcOrd="24" destOrd="0" presId="urn:microsoft.com/office/officeart/2005/8/layout/list1"/>
    <dgm:cxn modelId="{EC6D7B75-671E-40F2-9D9E-1BB891967E87}" type="presParOf" srcId="{78D6A3CC-BE40-4795-B7B5-08489CE466A6}" destId="{AB175239-020A-48CC-8F5D-D1147B2613A9}" srcOrd="0" destOrd="0" presId="urn:microsoft.com/office/officeart/2005/8/layout/list1"/>
    <dgm:cxn modelId="{4E87345F-785E-4C1D-A47F-E9ED0F2A2AF9}" type="presParOf" srcId="{78D6A3CC-BE40-4795-B7B5-08489CE466A6}" destId="{94BE1D99-11A2-4187-BA1B-87F3B6ADBF65}" srcOrd="1" destOrd="0" presId="urn:microsoft.com/office/officeart/2005/8/layout/list1"/>
    <dgm:cxn modelId="{71494599-EECB-4E52-971E-65EDE1493C1F}" type="presParOf" srcId="{1150D5A4-02FA-463D-BFFE-DA3E2FEFD815}" destId="{42737BE7-82B8-41A9-8E48-0B9F7FCC741E}" srcOrd="25" destOrd="0" presId="urn:microsoft.com/office/officeart/2005/8/layout/list1"/>
    <dgm:cxn modelId="{91901B8F-B0BB-451D-8013-8DE72D8F85DE}" type="presParOf" srcId="{1150D5A4-02FA-463D-BFFE-DA3E2FEFD815}" destId="{9D86E9D0-40A5-4EBC-B424-43E39DE2A6A8}" srcOrd="26" destOrd="0" presId="urn:microsoft.com/office/officeart/2005/8/layout/list1"/>
    <dgm:cxn modelId="{A58AEBF8-353B-4C0B-909C-60B90D59A1E2}" type="presParOf" srcId="{1150D5A4-02FA-463D-BFFE-DA3E2FEFD815}" destId="{E7301ADC-FC62-43E0-B773-7FCEE2BC4EE0}" srcOrd="27" destOrd="0" presId="urn:microsoft.com/office/officeart/2005/8/layout/list1"/>
    <dgm:cxn modelId="{F746B41F-D51D-4763-8D19-2A31B89E3EEA}" type="presParOf" srcId="{1150D5A4-02FA-463D-BFFE-DA3E2FEFD815}" destId="{14154132-C8F0-4FE0-8AA2-63CDF7E641E2}" srcOrd="28" destOrd="0" presId="urn:microsoft.com/office/officeart/2005/8/layout/list1"/>
    <dgm:cxn modelId="{55C59C5B-B633-4DFF-A4D1-29C59216679E}" type="presParOf" srcId="{14154132-C8F0-4FE0-8AA2-63CDF7E641E2}" destId="{C0920578-0D29-4FFA-B658-858139B25775}" srcOrd="0" destOrd="0" presId="urn:microsoft.com/office/officeart/2005/8/layout/list1"/>
    <dgm:cxn modelId="{285CA13C-2461-43C2-AE32-92D4151938F4}" type="presParOf" srcId="{14154132-C8F0-4FE0-8AA2-63CDF7E641E2}" destId="{EA1E62B0-06B3-4A14-9434-D256882453E2}" srcOrd="1" destOrd="0" presId="urn:microsoft.com/office/officeart/2005/8/layout/list1"/>
    <dgm:cxn modelId="{59D70738-D6B3-4C31-998C-D3FC57034DA3}" type="presParOf" srcId="{1150D5A4-02FA-463D-BFFE-DA3E2FEFD815}" destId="{068675E6-7E57-4B5B-8146-A362F6C4BC19}" srcOrd="29" destOrd="0" presId="urn:microsoft.com/office/officeart/2005/8/layout/list1"/>
    <dgm:cxn modelId="{EA8587A5-6A91-4CB3-A8AD-63AFC40EE7A5}" type="presParOf" srcId="{1150D5A4-02FA-463D-BFFE-DA3E2FEFD815}" destId="{F2DFB372-BFEC-44CC-8637-2FACCFA15C80}"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9EB4F-4339-4507-907D-CBE008CF1439}">
      <dsp:nvSpPr>
        <dsp:cNvPr id="0" name=""/>
        <dsp:cNvSpPr/>
      </dsp:nvSpPr>
      <dsp:spPr>
        <a:xfrm>
          <a:off x="0" y="3694998"/>
          <a:ext cx="8982991" cy="506191"/>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Punctuality &amp; Delay Analysis</a:t>
          </a:r>
        </a:p>
      </dsp:txBody>
      <dsp:txXfrm>
        <a:off x="0" y="3694998"/>
        <a:ext cx="8982991" cy="273343"/>
      </dsp:txXfrm>
    </dsp:sp>
    <dsp:sp modelId="{CA696C23-6707-42C0-B5D9-8CA74140F85D}">
      <dsp:nvSpPr>
        <dsp:cNvPr id="0" name=""/>
        <dsp:cNvSpPr/>
      </dsp:nvSpPr>
      <dsp:spPr>
        <a:xfrm>
          <a:off x="4386" y="3958218"/>
          <a:ext cx="2991406" cy="232848"/>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What is the delay rate and root causes?</a:t>
          </a:r>
          <a:endParaRPr lang="en-US" sz="1400" kern="1200" dirty="0">
            <a:latin typeface="Times New Roman" panose="02020603050405020304" pitchFamily="18" charset="0"/>
            <a:cs typeface="Times New Roman" panose="02020603050405020304" pitchFamily="18" charset="0"/>
          </a:endParaRPr>
        </a:p>
      </dsp:txBody>
      <dsp:txXfrm>
        <a:off x="4386" y="3958218"/>
        <a:ext cx="2991406" cy="232848"/>
      </dsp:txXfrm>
    </dsp:sp>
    <dsp:sp modelId="{9A3E2C8D-E33A-4990-86ED-7ECD91792844}">
      <dsp:nvSpPr>
        <dsp:cNvPr id="0" name=""/>
        <dsp:cNvSpPr/>
      </dsp:nvSpPr>
      <dsp:spPr>
        <a:xfrm>
          <a:off x="2995792" y="3958218"/>
          <a:ext cx="2991406" cy="232848"/>
        </a:xfrm>
        <a:prstGeom prst="rect">
          <a:avLst/>
        </a:prstGeom>
        <a:solidFill>
          <a:schemeClr val="accent5">
            <a:tint val="40000"/>
            <a:alpha val="90000"/>
            <a:hueOff val="-252582"/>
            <a:satOff val="-913"/>
            <a:lumOff val="62"/>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Which routes have the most delays?</a:t>
          </a:r>
          <a:endParaRPr lang="en-US" sz="1400" kern="1200" dirty="0">
            <a:latin typeface="Times New Roman" panose="02020603050405020304" pitchFamily="18" charset="0"/>
            <a:cs typeface="Times New Roman" panose="02020603050405020304" pitchFamily="18" charset="0"/>
          </a:endParaRPr>
        </a:p>
      </dsp:txBody>
      <dsp:txXfrm>
        <a:off x="2995792" y="3958218"/>
        <a:ext cx="2991406" cy="232848"/>
      </dsp:txXfrm>
    </dsp:sp>
    <dsp:sp modelId="{3F41072A-E21B-4432-99B4-9197866E69F2}">
      <dsp:nvSpPr>
        <dsp:cNvPr id="0" name=""/>
        <dsp:cNvSpPr/>
      </dsp:nvSpPr>
      <dsp:spPr>
        <a:xfrm>
          <a:off x="5987198" y="3958218"/>
          <a:ext cx="2991406" cy="232848"/>
        </a:xfrm>
        <a:prstGeom prst="rect">
          <a:avLst/>
        </a:prstGeom>
        <a:solidFill>
          <a:schemeClr val="accent5">
            <a:tint val="40000"/>
            <a:alpha val="90000"/>
            <a:hueOff val="-505163"/>
            <a:satOff val="-1827"/>
            <a:lumOff val="123"/>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How do delays influence refunds?</a:t>
          </a:r>
          <a:endParaRPr lang="en-US" sz="1400" kern="1200" dirty="0">
            <a:latin typeface="Times New Roman" panose="02020603050405020304" pitchFamily="18" charset="0"/>
            <a:cs typeface="Times New Roman" panose="02020603050405020304" pitchFamily="18" charset="0"/>
          </a:endParaRPr>
        </a:p>
      </dsp:txBody>
      <dsp:txXfrm>
        <a:off x="5987198" y="3958218"/>
        <a:ext cx="2991406" cy="232848"/>
      </dsp:txXfrm>
    </dsp:sp>
    <dsp:sp modelId="{D8775B7D-2049-483F-AFDC-356EAC414B7E}">
      <dsp:nvSpPr>
        <dsp:cNvPr id="0" name=""/>
        <dsp:cNvSpPr/>
      </dsp:nvSpPr>
      <dsp:spPr>
        <a:xfrm rot="10800000">
          <a:off x="0" y="2924067"/>
          <a:ext cx="8982991" cy="778523"/>
        </a:xfrm>
        <a:prstGeom prst="upArrowCallout">
          <a:avLst/>
        </a:prstGeom>
        <a:gradFill rotWithShape="0">
          <a:gsLst>
            <a:gs pos="0">
              <a:schemeClr val="accent5">
                <a:hueOff val="-827139"/>
                <a:satOff val="-4443"/>
                <a:lumOff val="1519"/>
                <a:alphaOff val="0"/>
                <a:tint val="94000"/>
                <a:satMod val="105000"/>
                <a:lumMod val="102000"/>
              </a:schemeClr>
            </a:gs>
            <a:gs pos="100000">
              <a:schemeClr val="accent5">
                <a:hueOff val="-827139"/>
                <a:satOff val="-4443"/>
                <a:lumOff val="151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Refund &amp; Customer Service Analysis</a:t>
          </a:r>
        </a:p>
      </dsp:txBody>
      <dsp:txXfrm rot="-10800000">
        <a:off x="0" y="2924067"/>
        <a:ext cx="8982991" cy="273261"/>
      </dsp:txXfrm>
    </dsp:sp>
    <dsp:sp modelId="{8DF0C3AF-BCF0-4CE7-9ABD-20519309A8A4}">
      <dsp:nvSpPr>
        <dsp:cNvPr id="0" name=""/>
        <dsp:cNvSpPr/>
      </dsp:nvSpPr>
      <dsp:spPr>
        <a:xfrm>
          <a:off x="201" y="3197329"/>
          <a:ext cx="3285283" cy="232778"/>
        </a:xfrm>
        <a:prstGeom prst="rect">
          <a:avLst/>
        </a:prstGeom>
        <a:solidFill>
          <a:schemeClr val="accent5">
            <a:tint val="40000"/>
            <a:alpha val="90000"/>
            <a:hueOff val="-757745"/>
            <a:satOff val="-2740"/>
            <a:lumOff val="185"/>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What’s the overall refund rate?</a:t>
          </a:r>
          <a:endParaRPr lang="en-GB" sz="1400" kern="1200">
            <a:latin typeface="Times New Roman" panose="02020603050405020304" pitchFamily="18" charset="0"/>
            <a:cs typeface="Times New Roman" panose="02020603050405020304" pitchFamily="18" charset="0"/>
          </a:endParaRPr>
        </a:p>
      </dsp:txBody>
      <dsp:txXfrm>
        <a:off x="201" y="3197329"/>
        <a:ext cx="3285283" cy="232778"/>
      </dsp:txXfrm>
    </dsp:sp>
    <dsp:sp modelId="{B6B43979-3DD2-4D6E-B684-47557A165C4E}">
      <dsp:nvSpPr>
        <dsp:cNvPr id="0" name=""/>
        <dsp:cNvSpPr/>
      </dsp:nvSpPr>
      <dsp:spPr>
        <a:xfrm>
          <a:off x="3285484" y="3197329"/>
          <a:ext cx="5697305" cy="232778"/>
        </a:xfrm>
        <a:prstGeom prst="rect">
          <a:avLst/>
        </a:prstGeom>
        <a:solidFill>
          <a:schemeClr val="accent5">
            <a:tint val="40000"/>
            <a:alpha val="90000"/>
            <a:hueOff val="-1010327"/>
            <a:satOff val="-3653"/>
            <a:lumOff val="246"/>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Are refunds linked to delays, ticket types, or payment methods?</a:t>
          </a:r>
        </a:p>
      </dsp:txBody>
      <dsp:txXfrm>
        <a:off x="3285484" y="3197329"/>
        <a:ext cx="5697305" cy="232778"/>
      </dsp:txXfrm>
    </dsp:sp>
    <dsp:sp modelId="{500846D1-1572-43D2-83A2-8306AB74CDE2}">
      <dsp:nvSpPr>
        <dsp:cNvPr id="0" name=""/>
        <dsp:cNvSpPr/>
      </dsp:nvSpPr>
      <dsp:spPr>
        <a:xfrm rot="10800000">
          <a:off x="0" y="2153137"/>
          <a:ext cx="8982991" cy="778523"/>
        </a:xfrm>
        <a:prstGeom prst="upArrowCallout">
          <a:avLst/>
        </a:prstGeom>
        <a:gradFill rotWithShape="0">
          <a:gsLst>
            <a:gs pos="0">
              <a:schemeClr val="accent5">
                <a:hueOff val="-1654278"/>
                <a:satOff val="-8885"/>
                <a:lumOff val="3039"/>
                <a:alphaOff val="0"/>
                <a:tint val="94000"/>
                <a:satMod val="105000"/>
                <a:lumMod val="102000"/>
              </a:schemeClr>
            </a:gs>
            <a:gs pos="100000">
              <a:schemeClr val="accent5">
                <a:hueOff val="-1654278"/>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Route &amp; Station Performance</a:t>
          </a:r>
          <a:endParaRPr lang="en-GB" sz="1400" kern="1200" dirty="0">
            <a:latin typeface="Times New Roman" panose="02020603050405020304" pitchFamily="18" charset="0"/>
            <a:cs typeface="Times New Roman" panose="02020603050405020304" pitchFamily="18" charset="0"/>
          </a:endParaRPr>
        </a:p>
      </dsp:txBody>
      <dsp:txXfrm rot="-10800000">
        <a:off x="0" y="2153137"/>
        <a:ext cx="8982991" cy="273261"/>
      </dsp:txXfrm>
    </dsp:sp>
    <dsp:sp modelId="{5A78E5D2-F5D2-4724-8490-A0737E4328DA}">
      <dsp:nvSpPr>
        <dsp:cNvPr id="0" name=""/>
        <dsp:cNvSpPr/>
      </dsp:nvSpPr>
      <dsp:spPr>
        <a:xfrm>
          <a:off x="3800" y="2426399"/>
          <a:ext cx="2765666" cy="232778"/>
        </a:xfrm>
        <a:prstGeom prst="rect">
          <a:avLst/>
        </a:prstGeom>
        <a:solidFill>
          <a:schemeClr val="accent5">
            <a:tint val="40000"/>
            <a:alpha val="90000"/>
            <a:hueOff val="-1262909"/>
            <a:satOff val="-4566"/>
            <a:lumOff val="308"/>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kern="1200" dirty="0">
              <a:latin typeface="Times New Roman" panose="02020603050405020304" pitchFamily="18" charset="0"/>
              <a:cs typeface="Times New Roman" panose="02020603050405020304" pitchFamily="18" charset="0"/>
            </a:rPr>
            <a:t>What are the busiest stations and routes?</a:t>
          </a:r>
        </a:p>
      </dsp:txBody>
      <dsp:txXfrm>
        <a:off x="3800" y="2426399"/>
        <a:ext cx="2765666" cy="232778"/>
      </dsp:txXfrm>
    </dsp:sp>
    <dsp:sp modelId="{F233FE3F-3DA3-4490-BAA4-FE2CCE0062AB}">
      <dsp:nvSpPr>
        <dsp:cNvPr id="0" name=""/>
        <dsp:cNvSpPr/>
      </dsp:nvSpPr>
      <dsp:spPr>
        <a:xfrm>
          <a:off x="2769467" y="2426399"/>
          <a:ext cx="3415696" cy="232778"/>
        </a:xfrm>
        <a:prstGeom prst="rect">
          <a:avLst/>
        </a:prstGeom>
        <a:solidFill>
          <a:schemeClr val="accent5">
            <a:tint val="40000"/>
            <a:alpha val="90000"/>
            <a:hueOff val="-1515490"/>
            <a:satOff val="-5480"/>
            <a:lumOff val="369"/>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Which routes bring in the highest revenue?</a:t>
          </a:r>
          <a:endParaRPr lang="en-GB" sz="1400" kern="1200" dirty="0">
            <a:latin typeface="Times New Roman" panose="02020603050405020304" pitchFamily="18" charset="0"/>
            <a:cs typeface="Times New Roman" panose="02020603050405020304" pitchFamily="18" charset="0"/>
          </a:endParaRPr>
        </a:p>
      </dsp:txBody>
      <dsp:txXfrm>
        <a:off x="2769467" y="2426399"/>
        <a:ext cx="3415696" cy="232778"/>
      </dsp:txXfrm>
    </dsp:sp>
    <dsp:sp modelId="{ED22580E-F093-4D20-8B70-83330C9D1FD8}">
      <dsp:nvSpPr>
        <dsp:cNvPr id="0" name=""/>
        <dsp:cNvSpPr/>
      </dsp:nvSpPr>
      <dsp:spPr>
        <a:xfrm>
          <a:off x="6185164" y="2426399"/>
          <a:ext cx="2794026" cy="232778"/>
        </a:xfrm>
        <a:prstGeom prst="rect">
          <a:avLst/>
        </a:prstGeom>
        <a:solidFill>
          <a:schemeClr val="accent5">
            <a:tint val="40000"/>
            <a:alpha val="90000"/>
            <a:hueOff val="-1768072"/>
            <a:satOff val="-6393"/>
            <a:lumOff val="431"/>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How does regional demand vary?</a:t>
          </a:r>
          <a:endParaRPr lang="en-GB" sz="1400" kern="1200" dirty="0">
            <a:latin typeface="Times New Roman" panose="02020603050405020304" pitchFamily="18" charset="0"/>
            <a:cs typeface="Times New Roman" panose="02020603050405020304" pitchFamily="18" charset="0"/>
          </a:endParaRPr>
        </a:p>
      </dsp:txBody>
      <dsp:txXfrm>
        <a:off x="6185164" y="2426399"/>
        <a:ext cx="2794026" cy="232778"/>
      </dsp:txXfrm>
    </dsp:sp>
    <dsp:sp modelId="{ED92875D-4835-4DD5-AAEC-9A95CEAABDA0}">
      <dsp:nvSpPr>
        <dsp:cNvPr id="0" name=""/>
        <dsp:cNvSpPr/>
      </dsp:nvSpPr>
      <dsp:spPr>
        <a:xfrm rot="10800000">
          <a:off x="0" y="1129708"/>
          <a:ext cx="8982991" cy="1031021"/>
        </a:xfrm>
        <a:prstGeom prst="upArrowCallout">
          <a:avLst/>
        </a:prstGeom>
        <a:gradFill rotWithShape="0">
          <a:gsLst>
            <a:gs pos="0">
              <a:schemeClr val="accent5">
                <a:hueOff val="-2481417"/>
                <a:satOff val="-13328"/>
                <a:lumOff val="4558"/>
                <a:alphaOff val="0"/>
                <a:tint val="94000"/>
                <a:satMod val="105000"/>
                <a:lumMod val="102000"/>
              </a:schemeClr>
            </a:gs>
            <a:gs pos="100000">
              <a:schemeClr val="accent5">
                <a:hueOff val="-2481417"/>
                <a:satOff val="-13328"/>
                <a:lumOff val="455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Passenger Behavior &amp; Booking Trends</a:t>
          </a:r>
          <a:endParaRPr lang="en-GB" sz="1400" kern="1200" dirty="0">
            <a:latin typeface="Times New Roman" panose="02020603050405020304" pitchFamily="18" charset="0"/>
            <a:cs typeface="Times New Roman" panose="02020603050405020304" pitchFamily="18" charset="0"/>
          </a:endParaRPr>
        </a:p>
      </dsp:txBody>
      <dsp:txXfrm rot="-10800000">
        <a:off x="0" y="1129708"/>
        <a:ext cx="8982991" cy="361888"/>
      </dsp:txXfrm>
    </dsp:sp>
    <dsp:sp modelId="{9C80CC80-A900-423A-A731-F58C6886670C}">
      <dsp:nvSpPr>
        <dsp:cNvPr id="0" name=""/>
        <dsp:cNvSpPr/>
      </dsp:nvSpPr>
      <dsp:spPr>
        <a:xfrm>
          <a:off x="0" y="1440240"/>
          <a:ext cx="2245747" cy="410737"/>
        </a:xfrm>
        <a:prstGeom prst="rect">
          <a:avLst/>
        </a:prstGeom>
        <a:solidFill>
          <a:schemeClr val="accent5">
            <a:tint val="40000"/>
            <a:alpha val="90000"/>
            <a:hueOff val="-2020654"/>
            <a:satOff val="-7306"/>
            <a:lumOff val="492"/>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latin typeface="Times New Roman" panose="02020603050405020304" pitchFamily="18" charset="0"/>
              <a:cs typeface="Times New Roman" panose="02020603050405020304" pitchFamily="18" charset="0"/>
            </a:rPr>
            <a:t>How are payment methods distributed?</a:t>
          </a:r>
        </a:p>
      </dsp:txBody>
      <dsp:txXfrm>
        <a:off x="0" y="1440240"/>
        <a:ext cx="2245747" cy="410737"/>
      </dsp:txXfrm>
    </dsp:sp>
    <dsp:sp modelId="{263C327D-AFB7-4095-9BDD-4BC9B28BF44C}">
      <dsp:nvSpPr>
        <dsp:cNvPr id="0" name=""/>
        <dsp:cNvSpPr/>
      </dsp:nvSpPr>
      <dsp:spPr>
        <a:xfrm>
          <a:off x="2245747" y="1440240"/>
          <a:ext cx="2245747" cy="410737"/>
        </a:xfrm>
        <a:prstGeom prst="rect">
          <a:avLst/>
        </a:prstGeom>
        <a:solidFill>
          <a:schemeClr val="accent5">
            <a:tint val="40000"/>
            <a:alpha val="90000"/>
            <a:hueOff val="-2273236"/>
            <a:satOff val="-8219"/>
            <a:lumOff val="554"/>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latin typeface="Times New Roman" panose="02020603050405020304" pitchFamily="18" charset="0"/>
              <a:cs typeface="Times New Roman" panose="02020603050405020304" pitchFamily="18" charset="0"/>
            </a:rPr>
            <a:t>Do people prefer advance vs. same-day booking?</a:t>
          </a:r>
        </a:p>
      </dsp:txBody>
      <dsp:txXfrm>
        <a:off x="2245747" y="1440240"/>
        <a:ext cx="2245747" cy="410737"/>
      </dsp:txXfrm>
    </dsp:sp>
    <dsp:sp modelId="{153F1CF5-6D17-41F5-9921-285CCEF38593}">
      <dsp:nvSpPr>
        <dsp:cNvPr id="0" name=""/>
        <dsp:cNvSpPr/>
      </dsp:nvSpPr>
      <dsp:spPr>
        <a:xfrm>
          <a:off x="4491495" y="1440240"/>
          <a:ext cx="2245747" cy="410737"/>
        </a:xfrm>
        <a:prstGeom prst="rect">
          <a:avLst/>
        </a:prstGeom>
        <a:solidFill>
          <a:schemeClr val="accent5">
            <a:tint val="40000"/>
            <a:alpha val="90000"/>
            <a:hueOff val="-2525817"/>
            <a:satOff val="-9133"/>
            <a:lumOff val="615"/>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When do passengers typically book?</a:t>
          </a:r>
          <a:endParaRPr lang="en-GB" sz="1400" kern="1200" dirty="0">
            <a:latin typeface="Times New Roman" panose="02020603050405020304" pitchFamily="18" charset="0"/>
            <a:cs typeface="Times New Roman" panose="02020603050405020304" pitchFamily="18" charset="0"/>
          </a:endParaRPr>
        </a:p>
      </dsp:txBody>
      <dsp:txXfrm>
        <a:off x="4491495" y="1440240"/>
        <a:ext cx="2245747" cy="410737"/>
      </dsp:txXfrm>
    </dsp:sp>
    <dsp:sp modelId="{2B1B113C-5DFB-4DA9-894F-41D52DAC2A03}">
      <dsp:nvSpPr>
        <dsp:cNvPr id="0" name=""/>
        <dsp:cNvSpPr/>
      </dsp:nvSpPr>
      <dsp:spPr>
        <a:xfrm>
          <a:off x="6737243" y="1440240"/>
          <a:ext cx="2245747" cy="410737"/>
        </a:xfrm>
        <a:prstGeom prst="rect">
          <a:avLst/>
        </a:prstGeom>
        <a:solidFill>
          <a:schemeClr val="accent5">
            <a:tint val="40000"/>
            <a:alpha val="90000"/>
            <a:hueOff val="-2778399"/>
            <a:satOff val="-10046"/>
            <a:lumOff val="677"/>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How does day of week affect travel behavior?</a:t>
          </a:r>
          <a:endParaRPr lang="en-GB" sz="1400" kern="1200" dirty="0">
            <a:latin typeface="Times New Roman" panose="02020603050405020304" pitchFamily="18" charset="0"/>
            <a:cs typeface="Times New Roman" panose="02020603050405020304" pitchFamily="18" charset="0"/>
          </a:endParaRPr>
        </a:p>
      </dsp:txBody>
      <dsp:txXfrm>
        <a:off x="6737243" y="1440240"/>
        <a:ext cx="2245747" cy="410737"/>
      </dsp:txXfrm>
    </dsp:sp>
    <dsp:sp modelId="{C99686C9-3650-459D-8714-74D1B6566DFC}">
      <dsp:nvSpPr>
        <dsp:cNvPr id="0" name=""/>
        <dsp:cNvSpPr/>
      </dsp:nvSpPr>
      <dsp:spPr>
        <a:xfrm rot="10800000">
          <a:off x="0" y="0"/>
          <a:ext cx="8982991" cy="1137149"/>
        </a:xfrm>
        <a:prstGeom prst="upArrowCallou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Sales &amp; Revenue Analysis</a:t>
          </a:r>
          <a:endParaRPr lang="en-GB" sz="1400" kern="1200" dirty="0">
            <a:latin typeface="Times New Roman" panose="02020603050405020304" pitchFamily="18" charset="0"/>
            <a:cs typeface="Times New Roman" panose="02020603050405020304" pitchFamily="18" charset="0"/>
          </a:endParaRPr>
        </a:p>
      </dsp:txBody>
      <dsp:txXfrm rot="-10800000">
        <a:off x="0" y="0"/>
        <a:ext cx="8982991" cy="399139"/>
      </dsp:txXfrm>
    </dsp:sp>
    <dsp:sp modelId="{B68078AF-DB40-4443-A89F-774570C17092}">
      <dsp:nvSpPr>
        <dsp:cNvPr id="0" name=""/>
        <dsp:cNvSpPr/>
      </dsp:nvSpPr>
      <dsp:spPr>
        <a:xfrm>
          <a:off x="0" y="305762"/>
          <a:ext cx="2245747" cy="526707"/>
        </a:xfrm>
        <a:prstGeom prst="rect">
          <a:avLst/>
        </a:prstGeom>
        <a:solidFill>
          <a:schemeClr val="accent5">
            <a:tint val="40000"/>
            <a:alpha val="90000"/>
            <a:hueOff val="-3030981"/>
            <a:satOff val="-10959"/>
            <a:lumOff val="738"/>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latin typeface="Times New Roman" panose="02020603050405020304" pitchFamily="18" charset="0"/>
              <a:cs typeface="Times New Roman" panose="02020603050405020304" pitchFamily="18" charset="0"/>
            </a:rPr>
            <a:t>What are total revenue trends and average ticket prices?</a:t>
          </a:r>
        </a:p>
      </dsp:txBody>
      <dsp:txXfrm>
        <a:off x="0" y="305762"/>
        <a:ext cx="2245747" cy="526707"/>
      </dsp:txXfrm>
    </dsp:sp>
    <dsp:sp modelId="{B7A3F517-4705-4FE0-837B-BF5022274588}">
      <dsp:nvSpPr>
        <dsp:cNvPr id="0" name=""/>
        <dsp:cNvSpPr/>
      </dsp:nvSpPr>
      <dsp:spPr>
        <a:xfrm>
          <a:off x="2245747" y="305762"/>
          <a:ext cx="2245747" cy="526707"/>
        </a:xfrm>
        <a:prstGeom prst="rect">
          <a:avLst/>
        </a:prstGeom>
        <a:solidFill>
          <a:schemeClr val="accent5">
            <a:tint val="40000"/>
            <a:alpha val="90000"/>
            <a:hueOff val="-3283562"/>
            <a:satOff val="-11872"/>
            <a:lumOff val="80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dirty="0">
              <a:latin typeface="Times New Roman" panose="02020603050405020304" pitchFamily="18" charset="0"/>
              <a:cs typeface="Times New Roman" panose="02020603050405020304" pitchFamily="18" charset="0"/>
            </a:rPr>
            <a:t>Which ticket types and purchase channels perform best?</a:t>
          </a:r>
        </a:p>
      </dsp:txBody>
      <dsp:txXfrm>
        <a:off x="2245747" y="305762"/>
        <a:ext cx="2245747" cy="526707"/>
      </dsp:txXfrm>
    </dsp:sp>
    <dsp:sp modelId="{0C40A864-850A-481F-A627-D118F542C20A}">
      <dsp:nvSpPr>
        <dsp:cNvPr id="0" name=""/>
        <dsp:cNvSpPr/>
      </dsp:nvSpPr>
      <dsp:spPr>
        <a:xfrm>
          <a:off x="4491495" y="305762"/>
          <a:ext cx="2245747" cy="526707"/>
        </a:xfrm>
        <a:prstGeom prst="rect">
          <a:avLst/>
        </a:prstGeom>
        <a:solidFill>
          <a:schemeClr val="accent5">
            <a:tint val="40000"/>
            <a:alpha val="90000"/>
            <a:hueOff val="-3536144"/>
            <a:satOff val="-12786"/>
            <a:lumOff val="861"/>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How do prices differ by ticket class?</a:t>
          </a:r>
          <a:endParaRPr lang="en-GB" sz="1400" kern="1200" dirty="0">
            <a:latin typeface="Times New Roman" panose="02020603050405020304" pitchFamily="18" charset="0"/>
            <a:cs typeface="Times New Roman" panose="02020603050405020304" pitchFamily="18" charset="0"/>
          </a:endParaRPr>
        </a:p>
      </dsp:txBody>
      <dsp:txXfrm>
        <a:off x="4491495" y="305762"/>
        <a:ext cx="2245747" cy="526707"/>
      </dsp:txXfrm>
    </dsp:sp>
    <dsp:sp modelId="{877362A7-F175-42D3-807B-5F72C07F3929}">
      <dsp:nvSpPr>
        <dsp:cNvPr id="0" name=""/>
        <dsp:cNvSpPr/>
      </dsp:nvSpPr>
      <dsp:spPr>
        <a:xfrm>
          <a:off x="6737243" y="305762"/>
          <a:ext cx="2245747" cy="526707"/>
        </a:xfrm>
        <a:prstGeom prst="rect">
          <a:avLst/>
        </a:prstGeom>
        <a:solidFill>
          <a:schemeClr val="accent5">
            <a:tint val="40000"/>
            <a:alpha val="90000"/>
            <a:hueOff val="-3788726"/>
            <a:satOff val="-13699"/>
            <a:lumOff val="923"/>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Which rail cards drive the most sales?</a:t>
          </a:r>
          <a:endParaRPr lang="en-GB" sz="1400" kern="1200" dirty="0">
            <a:latin typeface="Times New Roman" panose="02020603050405020304" pitchFamily="18" charset="0"/>
            <a:cs typeface="Times New Roman" panose="02020603050405020304" pitchFamily="18" charset="0"/>
          </a:endParaRPr>
        </a:p>
      </dsp:txBody>
      <dsp:txXfrm>
        <a:off x="6737243" y="305762"/>
        <a:ext cx="2245747" cy="526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F2926-2D8C-45B7-A521-DD459ED2EFD8}">
      <dsp:nvSpPr>
        <dsp:cNvPr id="0" name=""/>
        <dsp:cNvSpPr/>
      </dsp:nvSpPr>
      <dsp:spPr>
        <a:xfrm>
          <a:off x="3491214" y="817738"/>
          <a:ext cx="630699" cy="91440"/>
        </a:xfrm>
        <a:custGeom>
          <a:avLst/>
          <a:gdLst/>
          <a:ahLst/>
          <a:cxnLst/>
          <a:rect l="0" t="0" r="0" b="0"/>
          <a:pathLst>
            <a:path>
              <a:moveTo>
                <a:pt x="0" y="45720"/>
              </a:moveTo>
              <a:lnTo>
                <a:pt x="630699"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90032" y="860151"/>
        <a:ext cx="33064" cy="6612"/>
      </dsp:txXfrm>
    </dsp:sp>
    <dsp:sp modelId="{A845A59C-9A30-49D1-9DAD-DF47CE7D5248}">
      <dsp:nvSpPr>
        <dsp:cNvPr id="0" name=""/>
        <dsp:cNvSpPr/>
      </dsp:nvSpPr>
      <dsp:spPr>
        <a:xfrm>
          <a:off x="617798" y="893"/>
          <a:ext cx="2875216" cy="172512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kern="1200" dirty="0"/>
            <a:t>Cleaning</a:t>
          </a:r>
          <a:endParaRPr lang="en-GB" sz="2800" kern="1200" dirty="0"/>
        </a:p>
        <a:p>
          <a:pPr marL="171450" lvl="1" indent="-171450" algn="ctr" defTabSz="844550">
            <a:lnSpc>
              <a:spcPct val="90000"/>
            </a:lnSpc>
            <a:spcBef>
              <a:spcPct val="0"/>
            </a:spcBef>
            <a:spcAft>
              <a:spcPct val="15000"/>
            </a:spcAft>
            <a:buNone/>
          </a:pPr>
          <a:r>
            <a:rPr lang="en-US" sz="1900" kern="1200" dirty="0"/>
            <a:t>Using Power Query</a:t>
          </a:r>
          <a:endParaRPr lang="en-GB" sz="1900" kern="1200" dirty="0"/>
        </a:p>
      </dsp:txBody>
      <dsp:txXfrm>
        <a:off x="617798" y="893"/>
        <a:ext cx="2875216" cy="1725129"/>
      </dsp:txXfrm>
    </dsp:sp>
    <dsp:sp modelId="{F14BDE91-16AD-4A60-9781-14FE21BCB759}">
      <dsp:nvSpPr>
        <dsp:cNvPr id="0" name=""/>
        <dsp:cNvSpPr/>
      </dsp:nvSpPr>
      <dsp:spPr>
        <a:xfrm>
          <a:off x="2055406" y="1724223"/>
          <a:ext cx="3536516" cy="630699"/>
        </a:xfrm>
        <a:custGeom>
          <a:avLst/>
          <a:gdLst/>
          <a:ahLst/>
          <a:cxnLst/>
          <a:rect l="0" t="0" r="0" b="0"/>
          <a:pathLst>
            <a:path>
              <a:moveTo>
                <a:pt x="3536516" y="0"/>
              </a:moveTo>
              <a:lnTo>
                <a:pt x="3536516" y="332449"/>
              </a:lnTo>
              <a:lnTo>
                <a:pt x="0" y="332449"/>
              </a:lnTo>
              <a:lnTo>
                <a:pt x="0" y="630699"/>
              </a:lnTo>
            </a:path>
          </a:pathLst>
        </a:custGeom>
        <a:noFill/>
        <a:ln w="9525" cap="flat" cmpd="sng" algn="ctr">
          <a:solidFill>
            <a:schemeClr val="accent5">
              <a:hueOff val="-1654278"/>
              <a:satOff val="-8885"/>
              <a:lumOff val="303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33719" y="2036266"/>
        <a:ext cx="179890" cy="6612"/>
      </dsp:txXfrm>
    </dsp:sp>
    <dsp:sp modelId="{DA3C84D3-B4C6-4602-818E-88F22B434A90}">
      <dsp:nvSpPr>
        <dsp:cNvPr id="0" name=""/>
        <dsp:cNvSpPr/>
      </dsp:nvSpPr>
      <dsp:spPr>
        <a:xfrm>
          <a:off x="4154314" y="893"/>
          <a:ext cx="2875216" cy="1725129"/>
        </a:xfrm>
        <a:prstGeom prst="rect">
          <a:avLst/>
        </a:prstGeom>
        <a:solidFill>
          <a:schemeClr val="accent5">
            <a:hueOff val="-1102852"/>
            <a:satOff val="-5923"/>
            <a:lumOff val="202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711200">
            <a:lnSpc>
              <a:spcPct val="90000"/>
            </a:lnSpc>
            <a:spcBef>
              <a:spcPct val="0"/>
            </a:spcBef>
            <a:spcAft>
              <a:spcPct val="35000"/>
            </a:spcAft>
            <a:buNone/>
          </a:pPr>
          <a:r>
            <a:rPr lang="en-US" sz="2400" kern="1200" dirty="0">
              <a:latin typeface="Tw Cen MT" panose="020B0602020104020603"/>
              <a:ea typeface="+mn-ea"/>
              <a:cs typeface="+mn-cs"/>
            </a:rPr>
            <a:t>Data modeling </a:t>
          </a:r>
          <a:endParaRPr lang="en-GB" sz="2400" kern="1200" dirty="0">
            <a:latin typeface="Tw Cen MT" panose="020B0602020104020603"/>
            <a:ea typeface="+mn-ea"/>
            <a:cs typeface="+mn-cs"/>
          </a:endParaRPr>
        </a:p>
        <a:p>
          <a:pPr marL="285750" lvl="1" indent="-285750" algn="ctr" defTabSz="1244600">
            <a:lnSpc>
              <a:spcPct val="90000"/>
            </a:lnSpc>
            <a:spcBef>
              <a:spcPct val="0"/>
            </a:spcBef>
            <a:spcAft>
              <a:spcPct val="15000"/>
            </a:spcAft>
            <a:buNone/>
          </a:pPr>
          <a:r>
            <a:rPr lang="en-US" sz="2800" kern="1200" dirty="0"/>
            <a:t>Using data modeling</a:t>
          </a:r>
          <a:endParaRPr lang="en-GB" sz="2800" kern="1200" dirty="0"/>
        </a:p>
      </dsp:txBody>
      <dsp:txXfrm>
        <a:off x="4154314" y="893"/>
        <a:ext cx="2875216" cy="1725129"/>
      </dsp:txXfrm>
    </dsp:sp>
    <dsp:sp modelId="{F735DF9C-70EA-4D8E-9440-3F4F5927EB46}">
      <dsp:nvSpPr>
        <dsp:cNvPr id="0" name=""/>
        <dsp:cNvSpPr/>
      </dsp:nvSpPr>
      <dsp:spPr>
        <a:xfrm>
          <a:off x="3491214" y="3204167"/>
          <a:ext cx="630699" cy="91440"/>
        </a:xfrm>
        <a:custGeom>
          <a:avLst/>
          <a:gdLst/>
          <a:ahLst/>
          <a:cxnLst/>
          <a:rect l="0" t="0" r="0" b="0"/>
          <a:pathLst>
            <a:path>
              <a:moveTo>
                <a:pt x="0" y="45720"/>
              </a:moveTo>
              <a:lnTo>
                <a:pt x="630699" y="45720"/>
              </a:lnTo>
            </a:path>
          </a:pathLst>
        </a:custGeom>
        <a:noFill/>
        <a:ln w="9525" cap="flat" cmpd="sng" algn="ctr">
          <a:solidFill>
            <a:schemeClr val="accent5">
              <a:hueOff val="-3308557"/>
              <a:satOff val="-17770"/>
              <a:lumOff val="607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90032" y="3246581"/>
        <a:ext cx="33064" cy="6612"/>
      </dsp:txXfrm>
    </dsp:sp>
    <dsp:sp modelId="{33B72A97-D75C-4163-87D4-12FCB405D711}">
      <dsp:nvSpPr>
        <dsp:cNvPr id="0" name=""/>
        <dsp:cNvSpPr/>
      </dsp:nvSpPr>
      <dsp:spPr>
        <a:xfrm>
          <a:off x="617798" y="2387322"/>
          <a:ext cx="2875216" cy="1725129"/>
        </a:xfrm>
        <a:prstGeom prst="rect">
          <a:avLst/>
        </a:prstGeom>
        <a:solidFill>
          <a:schemeClr val="accent5">
            <a:hueOff val="-2205704"/>
            <a:satOff val="-11847"/>
            <a:lumOff val="40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GB" sz="2400" kern="1200" dirty="0"/>
            <a:t>DAX</a:t>
          </a:r>
        </a:p>
        <a:p>
          <a:pPr marL="171450" lvl="1" indent="-171450" algn="ctr" defTabSz="844550">
            <a:lnSpc>
              <a:spcPct val="90000"/>
            </a:lnSpc>
            <a:spcBef>
              <a:spcPct val="0"/>
            </a:spcBef>
            <a:spcAft>
              <a:spcPct val="15000"/>
            </a:spcAft>
            <a:buNone/>
          </a:pPr>
          <a:r>
            <a:rPr lang="en-US" sz="1900" kern="1200" dirty="0"/>
            <a:t>Using Dax in order to get a particular information</a:t>
          </a:r>
          <a:endParaRPr lang="en-GB" sz="1900" kern="1200" dirty="0"/>
        </a:p>
      </dsp:txBody>
      <dsp:txXfrm>
        <a:off x="617798" y="2387322"/>
        <a:ext cx="2875216" cy="1725129"/>
      </dsp:txXfrm>
    </dsp:sp>
    <dsp:sp modelId="{283F4671-870D-4E84-8EED-EAF013B62FD7}">
      <dsp:nvSpPr>
        <dsp:cNvPr id="0" name=""/>
        <dsp:cNvSpPr/>
      </dsp:nvSpPr>
      <dsp:spPr>
        <a:xfrm>
          <a:off x="4154314" y="2387322"/>
          <a:ext cx="2875216" cy="1725129"/>
        </a:xfrm>
        <a:prstGeom prst="rect">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GB" sz="2400" kern="1200" dirty="0"/>
            <a:t>V</a:t>
          </a:r>
          <a:r>
            <a:rPr lang="en" sz="2400" kern="1200" dirty="0"/>
            <a:t>isuals</a:t>
          </a:r>
          <a:endParaRPr lang="en-GB" sz="2400" kern="1200" dirty="0"/>
        </a:p>
        <a:p>
          <a:pPr marL="171450" lvl="1" indent="-171450" algn="ctr" defTabSz="844550">
            <a:lnSpc>
              <a:spcPct val="90000"/>
            </a:lnSpc>
            <a:spcBef>
              <a:spcPct val="0"/>
            </a:spcBef>
            <a:spcAft>
              <a:spcPct val="15000"/>
            </a:spcAft>
            <a:buNone/>
          </a:pPr>
          <a:r>
            <a:rPr lang="en-US" sz="1900" kern="1200" dirty="0"/>
            <a:t>Using visuals on power BI to represent our data correctly and efficiently</a:t>
          </a:r>
          <a:endParaRPr lang="en-GB" sz="1900" kern="1200" dirty="0"/>
        </a:p>
      </dsp:txBody>
      <dsp:txXfrm>
        <a:off x="4154314" y="2387322"/>
        <a:ext cx="2875216" cy="1725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62641-EBAD-4251-999D-84CCD148A24F}">
      <dsp:nvSpPr>
        <dsp:cNvPr id="0" name=""/>
        <dsp:cNvSpPr/>
      </dsp:nvSpPr>
      <dsp:spPr>
        <a:xfrm rot="5400000">
          <a:off x="1361018" y="1050940"/>
          <a:ext cx="540033" cy="898603"/>
        </a:xfrm>
        <a:prstGeom prst="corner">
          <a:avLst>
            <a:gd name="adj1" fmla="val 16120"/>
            <a:gd name="adj2" fmla="val 161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C6EC5-4F11-400C-9245-AD2FAAD7F41A}">
      <dsp:nvSpPr>
        <dsp:cNvPr id="0" name=""/>
        <dsp:cNvSpPr/>
      </dsp:nvSpPr>
      <dsp:spPr>
        <a:xfrm>
          <a:off x="1270873" y="1319428"/>
          <a:ext cx="811264" cy="71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latin typeface="Times New Roman" panose="02020603050405020304" pitchFamily="18" charset="0"/>
              <a:cs typeface="Times New Roman" panose="02020603050405020304" pitchFamily="18" charset="0"/>
            </a:rPr>
            <a:t>Promote headers</a:t>
          </a:r>
          <a:endParaRPr lang="en-GB" sz="1400" b="1" kern="1200" dirty="0">
            <a:latin typeface="Times New Roman" panose="02020603050405020304" pitchFamily="18" charset="0"/>
            <a:cs typeface="Times New Roman" panose="02020603050405020304" pitchFamily="18" charset="0"/>
          </a:endParaRPr>
        </a:p>
      </dsp:txBody>
      <dsp:txXfrm>
        <a:off x="1270873" y="1319428"/>
        <a:ext cx="811264" cy="711120"/>
      </dsp:txXfrm>
    </dsp:sp>
    <dsp:sp modelId="{4B1C197A-8C69-462F-BDC0-221307A51451}">
      <dsp:nvSpPr>
        <dsp:cNvPr id="0" name=""/>
        <dsp:cNvSpPr/>
      </dsp:nvSpPr>
      <dsp:spPr>
        <a:xfrm>
          <a:off x="1929068" y="984783"/>
          <a:ext cx="153068" cy="153068"/>
        </a:xfrm>
        <a:prstGeom prst="triangle">
          <a:avLst>
            <a:gd name="adj" fmla="val 100000"/>
          </a:avLst>
        </a:prstGeom>
        <a:solidFill>
          <a:schemeClr val="accent4">
            <a:hueOff val="-472553"/>
            <a:satOff val="-757"/>
            <a:lumOff val="78"/>
            <a:alphaOff val="0"/>
          </a:schemeClr>
        </a:solidFill>
        <a:ln w="15875" cap="flat" cmpd="sng" algn="ctr">
          <a:solidFill>
            <a:schemeClr val="accent4">
              <a:hueOff val="-472553"/>
              <a:satOff val="-757"/>
              <a:lumOff val="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F873F2-8D13-4812-98E4-2A08AE307B91}">
      <dsp:nvSpPr>
        <dsp:cNvPr id="0" name=""/>
        <dsp:cNvSpPr/>
      </dsp:nvSpPr>
      <dsp:spPr>
        <a:xfrm rot="5400000">
          <a:off x="2354164" y="805185"/>
          <a:ext cx="540033" cy="898603"/>
        </a:xfrm>
        <a:prstGeom prst="corner">
          <a:avLst>
            <a:gd name="adj1" fmla="val 16120"/>
            <a:gd name="adj2" fmla="val 16110"/>
          </a:avLst>
        </a:prstGeom>
        <a:solidFill>
          <a:schemeClr val="accent4">
            <a:hueOff val="-945106"/>
            <a:satOff val="-1514"/>
            <a:lumOff val="157"/>
            <a:alphaOff val="0"/>
          </a:schemeClr>
        </a:solidFill>
        <a:ln w="15875" cap="flat" cmpd="sng" algn="ctr">
          <a:solidFill>
            <a:schemeClr val="accent4">
              <a:hueOff val="-945106"/>
              <a:satOff val="-1514"/>
              <a:lumOff val="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B1A91-DD48-43A2-A17E-5756A4918C0E}">
      <dsp:nvSpPr>
        <dsp:cNvPr id="0" name=""/>
        <dsp:cNvSpPr/>
      </dsp:nvSpPr>
      <dsp:spPr>
        <a:xfrm>
          <a:off x="2264019" y="1073673"/>
          <a:ext cx="811264" cy="71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latin typeface="Times New Roman" panose="02020603050405020304" pitchFamily="18" charset="0"/>
              <a:cs typeface="Times New Roman" panose="02020603050405020304" pitchFamily="18" charset="0"/>
            </a:rPr>
            <a:t>Change types</a:t>
          </a:r>
          <a:endParaRPr lang="en-US" sz="1400" b="1" kern="1200" dirty="0">
            <a:latin typeface="Times New Roman" panose="02020603050405020304" pitchFamily="18" charset="0"/>
            <a:cs typeface="Times New Roman" panose="02020603050405020304" pitchFamily="18" charset="0"/>
          </a:endParaRPr>
        </a:p>
      </dsp:txBody>
      <dsp:txXfrm>
        <a:off x="2264019" y="1073673"/>
        <a:ext cx="811264" cy="711120"/>
      </dsp:txXfrm>
    </dsp:sp>
    <dsp:sp modelId="{8D52735C-CE0E-4807-8577-FDCDD7BCCB03}">
      <dsp:nvSpPr>
        <dsp:cNvPr id="0" name=""/>
        <dsp:cNvSpPr/>
      </dsp:nvSpPr>
      <dsp:spPr>
        <a:xfrm>
          <a:off x="2922214" y="739028"/>
          <a:ext cx="153068" cy="153068"/>
        </a:xfrm>
        <a:prstGeom prst="triangle">
          <a:avLst>
            <a:gd name="adj" fmla="val 100000"/>
          </a:avLst>
        </a:prstGeom>
        <a:solidFill>
          <a:schemeClr val="accent4">
            <a:hueOff val="-1417659"/>
            <a:satOff val="-2271"/>
            <a:lumOff val="235"/>
            <a:alphaOff val="0"/>
          </a:schemeClr>
        </a:solidFill>
        <a:ln w="15875" cap="flat" cmpd="sng" algn="ctr">
          <a:solidFill>
            <a:schemeClr val="accent4">
              <a:hueOff val="-1417659"/>
              <a:satOff val="-2271"/>
              <a:lumOff val="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2404C-9E8F-4DDA-8463-A2B1BDD73047}">
      <dsp:nvSpPr>
        <dsp:cNvPr id="0" name=""/>
        <dsp:cNvSpPr/>
      </dsp:nvSpPr>
      <dsp:spPr>
        <a:xfrm rot="5400000">
          <a:off x="3347309" y="559430"/>
          <a:ext cx="540033" cy="898603"/>
        </a:xfrm>
        <a:prstGeom prst="corner">
          <a:avLst>
            <a:gd name="adj1" fmla="val 16120"/>
            <a:gd name="adj2" fmla="val 16110"/>
          </a:avLst>
        </a:prstGeom>
        <a:solidFill>
          <a:schemeClr val="accent4">
            <a:hueOff val="-1890212"/>
            <a:satOff val="-3028"/>
            <a:lumOff val="314"/>
            <a:alphaOff val="0"/>
          </a:schemeClr>
        </a:solidFill>
        <a:ln w="15875" cap="flat" cmpd="sng" algn="ctr">
          <a:solidFill>
            <a:schemeClr val="accent4">
              <a:hueOff val="-1890212"/>
              <a:satOff val="-3028"/>
              <a:lumOff val="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85F226-878B-4334-8B6F-C4667A279296}">
      <dsp:nvSpPr>
        <dsp:cNvPr id="0" name=""/>
        <dsp:cNvSpPr/>
      </dsp:nvSpPr>
      <dsp:spPr>
        <a:xfrm>
          <a:off x="3257164" y="827919"/>
          <a:ext cx="811264" cy="71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Replace values</a:t>
          </a:r>
        </a:p>
      </dsp:txBody>
      <dsp:txXfrm>
        <a:off x="3257164" y="827919"/>
        <a:ext cx="811264" cy="711120"/>
      </dsp:txXfrm>
    </dsp:sp>
    <dsp:sp modelId="{3CA44C5A-C103-4975-9A5D-044581B0E0D7}">
      <dsp:nvSpPr>
        <dsp:cNvPr id="0" name=""/>
        <dsp:cNvSpPr/>
      </dsp:nvSpPr>
      <dsp:spPr>
        <a:xfrm>
          <a:off x="3915360" y="493274"/>
          <a:ext cx="153068" cy="153068"/>
        </a:xfrm>
        <a:prstGeom prst="triangle">
          <a:avLst>
            <a:gd name="adj" fmla="val 100000"/>
          </a:avLst>
        </a:prstGeom>
        <a:solidFill>
          <a:schemeClr val="accent4">
            <a:hueOff val="-2362766"/>
            <a:satOff val="-3784"/>
            <a:lumOff val="392"/>
            <a:alphaOff val="0"/>
          </a:schemeClr>
        </a:solidFill>
        <a:ln w="15875" cap="flat" cmpd="sng" algn="ctr">
          <a:solidFill>
            <a:schemeClr val="accent4">
              <a:hueOff val="-2362766"/>
              <a:satOff val="-3784"/>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C4EF4-CC58-4B1F-BD0C-FAFB52BE76F9}">
      <dsp:nvSpPr>
        <dsp:cNvPr id="0" name=""/>
        <dsp:cNvSpPr/>
      </dsp:nvSpPr>
      <dsp:spPr>
        <a:xfrm rot="5400000">
          <a:off x="4340455" y="313675"/>
          <a:ext cx="540033" cy="898603"/>
        </a:xfrm>
        <a:prstGeom prst="corner">
          <a:avLst>
            <a:gd name="adj1" fmla="val 16120"/>
            <a:gd name="adj2" fmla="val 16110"/>
          </a:avLst>
        </a:prstGeom>
        <a:solidFill>
          <a:schemeClr val="accent4">
            <a:hueOff val="-2835319"/>
            <a:satOff val="-4541"/>
            <a:lumOff val="470"/>
            <a:alphaOff val="0"/>
          </a:schemeClr>
        </a:solidFill>
        <a:ln w="15875" cap="flat" cmpd="sng" algn="ctr">
          <a:solidFill>
            <a:schemeClr val="accent4">
              <a:hueOff val="-2835319"/>
              <a:satOff val="-4541"/>
              <a:lumOff val="4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10365-CFDE-4CDA-9722-57CF12A0D798}">
      <dsp:nvSpPr>
        <dsp:cNvPr id="0" name=""/>
        <dsp:cNvSpPr/>
      </dsp:nvSpPr>
      <dsp:spPr>
        <a:xfrm>
          <a:off x="4250310" y="582164"/>
          <a:ext cx="811264" cy="71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Add custom columns</a:t>
          </a:r>
        </a:p>
      </dsp:txBody>
      <dsp:txXfrm>
        <a:off x="4250310" y="582164"/>
        <a:ext cx="811264" cy="711120"/>
      </dsp:txXfrm>
    </dsp:sp>
    <dsp:sp modelId="{EDB303D3-F294-4AC0-A135-B3446FDB956B}">
      <dsp:nvSpPr>
        <dsp:cNvPr id="0" name=""/>
        <dsp:cNvSpPr/>
      </dsp:nvSpPr>
      <dsp:spPr>
        <a:xfrm>
          <a:off x="4908506" y="247519"/>
          <a:ext cx="153068" cy="153068"/>
        </a:xfrm>
        <a:prstGeom prst="triangle">
          <a:avLst>
            <a:gd name="adj" fmla="val 100000"/>
          </a:avLst>
        </a:prstGeom>
        <a:solidFill>
          <a:schemeClr val="accent4">
            <a:hueOff val="-3307872"/>
            <a:satOff val="-5298"/>
            <a:lumOff val="549"/>
            <a:alphaOff val="0"/>
          </a:schemeClr>
        </a:solidFill>
        <a:ln w="15875" cap="flat" cmpd="sng" algn="ctr">
          <a:solidFill>
            <a:schemeClr val="accent4">
              <a:hueOff val="-3307872"/>
              <a:satOff val="-5298"/>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0993A2-AFA7-4CDE-855C-6442A3FFA118}">
      <dsp:nvSpPr>
        <dsp:cNvPr id="0" name=""/>
        <dsp:cNvSpPr/>
      </dsp:nvSpPr>
      <dsp:spPr>
        <a:xfrm rot="5400000">
          <a:off x="5333601" y="67920"/>
          <a:ext cx="540033" cy="898603"/>
        </a:xfrm>
        <a:prstGeom prst="corner">
          <a:avLst>
            <a:gd name="adj1" fmla="val 16120"/>
            <a:gd name="adj2" fmla="val 16110"/>
          </a:avLst>
        </a:prstGeom>
        <a:solidFill>
          <a:schemeClr val="accent4">
            <a:hueOff val="-3780425"/>
            <a:satOff val="-6055"/>
            <a:lumOff val="627"/>
            <a:alphaOff val="0"/>
          </a:schemeClr>
        </a:solidFill>
        <a:ln w="15875" cap="flat" cmpd="sng" algn="ctr">
          <a:solidFill>
            <a:schemeClr val="accent4">
              <a:hueOff val="-3780425"/>
              <a:satOff val="-6055"/>
              <a:lumOff val="6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B9C5DF-6F9A-4569-B03A-88A5438B45AA}">
      <dsp:nvSpPr>
        <dsp:cNvPr id="0" name=""/>
        <dsp:cNvSpPr/>
      </dsp:nvSpPr>
      <dsp:spPr>
        <a:xfrm>
          <a:off x="5243456" y="336409"/>
          <a:ext cx="811264" cy="71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Reorder columns for better structure.</a:t>
          </a:r>
        </a:p>
      </dsp:txBody>
      <dsp:txXfrm>
        <a:off x="5243456" y="336409"/>
        <a:ext cx="811264" cy="711120"/>
      </dsp:txXfrm>
    </dsp:sp>
    <dsp:sp modelId="{09B3FC6D-BA79-4BBE-9639-72F7FFA9D30F}">
      <dsp:nvSpPr>
        <dsp:cNvPr id="0" name=""/>
        <dsp:cNvSpPr/>
      </dsp:nvSpPr>
      <dsp:spPr>
        <a:xfrm>
          <a:off x="5901652" y="1764"/>
          <a:ext cx="153068" cy="153068"/>
        </a:xfrm>
        <a:prstGeom prst="triangle">
          <a:avLst>
            <a:gd name="adj" fmla="val 100000"/>
          </a:avLst>
        </a:prstGeom>
        <a:solidFill>
          <a:schemeClr val="accent4">
            <a:hueOff val="-4252978"/>
            <a:satOff val="-6812"/>
            <a:lumOff val="706"/>
            <a:alphaOff val="0"/>
          </a:schemeClr>
        </a:solidFill>
        <a:ln w="15875" cap="flat" cmpd="sng" algn="ctr">
          <a:solidFill>
            <a:schemeClr val="accent4">
              <a:hueOff val="-4252978"/>
              <a:satOff val="-6812"/>
              <a:lumOff val="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A2405C-4FAA-4DBC-A17B-AC8BDEA16A90}">
      <dsp:nvSpPr>
        <dsp:cNvPr id="0" name=""/>
        <dsp:cNvSpPr/>
      </dsp:nvSpPr>
      <dsp:spPr>
        <a:xfrm rot="5400000">
          <a:off x="6326747" y="-177834"/>
          <a:ext cx="540033" cy="898603"/>
        </a:xfrm>
        <a:prstGeom prst="corner">
          <a:avLst>
            <a:gd name="adj1" fmla="val 16120"/>
            <a:gd name="adj2" fmla="val 16110"/>
          </a:avLst>
        </a:prstGeom>
        <a:solidFill>
          <a:schemeClr val="accent4">
            <a:hueOff val="-4725531"/>
            <a:satOff val="-7569"/>
            <a:lumOff val="784"/>
            <a:alphaOff val="0"/>
          </a:schemeClr>
        </a:solidFill>
        <a:ln w="15875" cap="flat" cmpd="sng" algn="ctr">
          <a:solidFill>
            <a:schemeClr val="accent4">
              <a:hueOff val="-4725531"/>
              <a:satOff val="-7569"/>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92D7EB-F78A-4CA8-A417-9741013B368C}">
      <dsp:nvSpPr>
        <dsp:cNvPr id="0" name=""/>
        <dsp:cNvSpPr/>
      </dsp:nvSpPr>
      <dsp:spPr>
        <a:xfrm>
          <a:off x="6236602" y="90654"/>
          <a:ext cx="811264" cy="71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Handle errors</a:t>
          </a:r>
        </a:p>
      </dsp:txBody>
      <dsp:txXfrm>
        <a:off x="6236602" y="90654"/>
        <a:ext cx="811264" cy="711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8E1A6-289F-4C8D-8A8B-63549087B63A}">
      <dsp:nvSpPr>
        <dsp:cNvPr id="0" name=""/>
        <dsp:cNvSpPr/>
      </dsp:nvSpPr>
      <dsp:spPr>
        <a:xfrm>
          <a:off x="0" y="133234"/>
          <a:ext cx="7373344" cy="4158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General overview of railway performance</a:t>
          </a:r>
          <a:endParaRPr lang="en-GB" sz="1200" kern="1200" dirty="0">
            <a:latin typeface="Times New Roman" panose="02020603050405020304" pitchFamily="18" charset="0"/>
            <a:cs typeface="Times New Roman" panose="02020603050405020304" pitchFamily="18" charset="0"/>
          </a:endParaRPr>
        </a:p>
      </dsp:txBody>
      <dsp:txXfrm>
        <a:off x="0" y="133234"/>
        <a:ext cx="7373344" cy="415800"/>
      </dsp:txXfrm>
    </dsp:sp>
    <dsp:sp modelId="{1ECF6C2B-A981-4C42-A566-135D54C13A8D}">
      <dsp:nvSpPr>
        <dsp:cNvPr id="0" name=""/>
        <dsp:cNvSpPr/>
      </dsp:nvSpPr>
      <dsp:spPr>
        <a:xfrm>
          <a:off x="368667" y="15154"/>
          <a:ext cx="5161340" cy="2361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Overview</a:t>
          </a:r>
          <a:endParaRPr lang="en-GB" sz="1050" kern="1200" dirty="0">
            <a:latin typeface="Times New Roman" panose="02020603050405020304" pitchFamily="18" charset="0"/>
            <a:cs typeface="Times New Roman" panose="02020603050405020304" pitchFamily="18" charset="0"/>
          </a:endParaRPr>
        </a:p>
      </dsp:txBody>
      <dsp:txXfrm>
        <a:off x="380195" y="26682"/>
        <a:ext cx="5138284" cy="213104"/>
      </dsp:txXfrm>
    </dsp:sp>
    <dsp:sp modelId="{E8DB1DE2-0682-433A-B692-64A4F47329C3}">
      <dsp:nvSpPr>
        <dsp:cNvPr id="0" name=""/>
        <dsp:cNvSpPr/>
      </dsp:nvSpPr>
      <dsp:spPr>
        <a:xfrm>
          <a:off x="0" y="710314"/>
          <a:ext cx="7373344" cy="415800"/>
        </a:xfrm>
        <a:prstGeom prst="rect">
          <a:avLst/>
        </a:prstGeom>
        <a:solidFill>
          <a:schemeClr val="lt1">
            <a:alpha val="90000"/>
            <a:hueOff val="0"/>
            <a:satOff val="0"/>
            <a:lumOff val="0"/>
            <a:alphaOff val="0"/>
          </a:schemeClr>
        </a:solidFill>
        <a:ln w="15875" cap="flat" cmpd="sng" algn="ctr">
          <a:solidFill>
            <a:schemeClr val="accent5">
              <a:hueOff val="-472651"/>
              <a:satOff val="-2539"/>
              <a:lumOff val="8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Analyzing trip patterns and bookings</a:t>
          </a:r>
          <a:endParaRPr lang="en-GB" sz="1200" kern="1200" dirty="0">
            <a:latin typeface="Times New Roman" panose="02020603050405020304" pitchFamily="18" charset="0"/>
            <a:cs typeface="Times New Roman" panose="02020603050405020304" pitchFamily="18" charset="0"/>
          </a:endParaRPr>
        </a:p>
      </dsp:txBody>
      <dsp:txXfrm>
        <a:off x="0" y="710314"/>
        <a:ext cx="7373344" cy="415800"/>
      </dsp:txXfrm>
    </dsp:sp>
    <dsp:sp modelId="{8903EF30-D46D-4134-B70F-EF7ACB868319}">
      <dsp:nvSpPr>
        <dsp:cNvPr id="0" name=""/>
        <dsp:cNvSpPr/>
      </dsp:nvSpPr>
      <dsp:spPr>
        <a:xfrm>
          <a:off x="368667" y="592234"/>
          <a:ext cx="5161340" cy="236160"/>
        </a:xfrm>
        <a:prstGeom prst="roundRect">
          <a:avLst/>
        </a:prstGeom>
        <a:solidFill>
          <a:schemeClr val="accent5">
            <a:hueOff val="-472651"/>
            <a:satOff val="-2539"/>
            <a:lumOff val="86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Trip Analysis</a:t>
          </a:r>
          <a:endParaRPr lang="en-GB" sz="1050" kern="1200" dirty="0">
            <a:latin typeface="Times New Roman" panose="02020603050405020304" pitchFamily="18" charset="0"/>
            <a:cs typeface="Times New Roman" panose="02020603050405020304" pitchFamily="18" charset="0"/>
          </a:endParaRPr>
        </a:p>
      </dsp:txBody>
      <dsp:txXfrm>
        <a:off x="380195" y="603762"/>
        <a:ext cx="5138284" cy="213104"/>
      </dsp:txXfrm>
    </dsp:sp>
    <dsp:sp modelId="{83613D7B-A86E-4050-862E-0216E85D13FF}">
      <dsp:nvSpPr>
        <dsp:cNvPr id="0" name=""/>
        <dsp:cNvSpPr/>
      </dsp:nvSpPr>
      <dsp:spPr>
        <a:xfrm>
          <a:off x="0" y="1287395"/>
          <a:ext cx="7373344" cy="415800"/>
        </a:xfrm>
        <a:prstGeom prst="rect">
          <a:avLst/>
        </a:prstGeom>
        <a:solidFill>
          <a:schemeClr val="lt1">
            <a:alpha val="90000"/>
            <a:hueOff val="0"/>
            <a:satOff val="0"/>
            <a:lumOff val="0"/>
            <a:alphaOff val="0"/>
          </a:schemeClr>
        </a:solidFill>
        <a:ln w="15875" cap="flat" cmpd="sng" algn="ctr">
          <a:solidFill>
            <a:schemeClr val="accent5">
              <a:hueOff val="-945302"/>
              <a:satOff val="-5077"/>
              <a:lumOff val="17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Understanding the reasons for delays and cancellations</a:t>
          </a:r>
          <a:endParaRPr lang="en-GB" sz="1200" kern="1200" dirty="0">
            <a:latin typeface="Times New Roman" panose="02020603050405020304" pitchFamily="18" charset="0"/>
            <a:cs typeface="Times New Roman" panose="02020603050405020304" pitchFamily="18" charset="0"/>
          </a:endParaRPr>
        </a:p>
      </dsp:txBody>
      <dsp:txXfrm>
        <a:off x="0" y="1287395"/>
        <a:ext cx="7373344" cy="415800"/>
      </dsp:txXfrm>
    </dsp:sp>
    <dsp:sp modelId="{1E1EBA63-07BD-4C70-8EBE-6E8A1B4B2666}">
      <dsp:nvSpPr>
        <dsp:cNvPr id="0" name=""/>
        <dsp:cNvSpPr/>
      </dsp:nvSpPr>
      <dsp:spPr>
        <a:xfrm>
          <a:off x="368667" y="1169315"/>
          <a:ext cx="5161340" cy="236160"/>
        </a:xfrm>
        <a:prstGeom prst="roundRect">
          <a:avLst/>
        </a:prstGeom>
        <a:solidFill>
          <a:schemeClr val="accent5">
            <a:hueOff val="-945302"/>
            <a:satOff val="-5077"/>
            <a:lumOff val="17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Delays &amp; Cancellations</a:t>
          </a:r>
          <a:endParaRPr lang="en-GB" sz="1050" kern="1200" dirty="0">
            <a:latin typeface="Times New Roman" panose="02020603050405020304" pitchFamily="18" charset="0"/>
            <a:cs typeface="Times New Roman" panose="02020603050405020304" pitchFamily="18" charset="0"/>
          </a:endParaRPr>
        </a:p>
      </dsp:txBody>
      <dsp:txXfrm>
        <a:off x="380195" y="1180843"/>
        <a:ext cx="5138284" cy="213104"/>
      </dsp:txXfrm>
    </dsp:sp>
    <dsp:sp modelId="{90D5B280-BC17-442D-8A41-DA9CF9950CCE}">
      <dsp:nvSpPr>
        <dsp:cNvPr id="0" name=""/>
        <dsp:cNvSpPr/>
      </dsp:nvSpPr>
      <dsp:spPr>
        <a:xfrm>
          <a:off x="0" y="1864475"/>
          <a:ext cx="7373344" cy="415800"/>
        </a:xfrm>
        <a:prstGeom prst="rect">
          <a:avLst/>
        </a:prstGeom>
        <a:solidFill>
          <a:schemeClr val="lt1">
            <a:alpha val="90000"/>
            <a:hueOff val="0"/>
            <a:satOff val="0"/>
            <a:lumOff val="0"/>
            <a:alphaOff val="0"/>
          </a:schemeClr>
        </a:solidFill>
        <a:ln w="15875" cap="flat" cmpd="sng" algn="ctr">
          <a:solidFill>
            <a:schemeClr val="accent5">
              <a:hueOff val="-1417953"/>
              <a:satOff val="-7616"/>
              <a:lumOff val="26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Analyzing ticket refunds based on delays</a:t>
          </a:r>
          <a:endParaRPr lang="en-GB" sz="1200" kern="1200" dirty="0">
            <a:latin typeface="Times New Roman" panose="02020603050405020304" pitchFamily="18" charset="0"/>
            <a:cs typeface="Times New Roman" panose="02020603050405020304" pitchFamily="18" charset="0"/>
          </a:endParaRPr>
        </a:p>
      </dsp:txBody>
      <dsp:txXfrm>
        <a:off x="0" y="1864475"/>
        <a:ext cx="7373344" cy="415800"/>
      </dsp:txXfrm>
    </dsp:sp>
    <dsp:sp modelId="{46A24D4F-30B9-456E-945B-EC773F0C4DA9}">
      <dsp:nvSpPr>
        <dsp:cNvPr id="0" name=""/>
        <dsp:cNvSpPr/>
      </dsp:nvSpPr>
      <dsp:spPr>
        <a:xfrm>
          <a:off x="368667" y="1746395"/>
          <a:ext cx="5161340" cy="236160"/>
        </a:xfrm>
        <a:prstGeom prst="roundRect">
          <a:avLst/>
        </a:prstGeom>
        <a:solidFill>
          <a:schemeClr val="accent5">
            <a:hueOff val="-1417953"/>
            <a:satOff val="-7616"/>
            <a:lumOff val="26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Refund Requests</a:t>
          </a:r>
          <a:endParaRPr lang="en-GB" sz="1050" kern="1200" dirty="0">
            <a:latin typeface="Times New Roman" panose="02020603050405020304" pitchFamily="18" charset="0"/>
            <a:cs typeface="Times New Roman" panose="02020603050405020304" pitchFamily="18" charset="0"/>
          </a:endParaRPr>
        </a:p>
      </dsp:txBody>
      <dsp:txXfrm>
        <a:off x="380195" y="1757923"/>
        <a:ext cx="5138284" cy="213104"/>
      </dsp:txXfrm>
    </dsp:sp>
    <dsp:sp modelId="{0AA6154D-B963-4A51-943F-600D2FC4BC36}">
      <dsp:nvSpPr>
        <dsp:cNvPr id="0" name=""/>
        <dsp:cNvSpPr/>
      </dsp:nvSpPr>
      <dsp:spPr>
        <a:xfrm>
          <a:off x="0" y="2441555"/>
          <a:ext cx="7373344" cy="415800"/>
        </a:xfrm>
        <a:prstGeom prst="rect">
          <a:avLst/>
        </a:prstGeom>
        <a:solidFill>
          <a:schemeClr val="lt1">
            <a:alpha val="90000"/>
            <a:hueOff val="0"/>
            <a:satOff val="0"/>
            <a:lumOff val="0"/>
            <a:alphaOff val="0"/>
          </a:schemeClr>
        </a:solidFill>
        <a:ln w="15875" cap="flat" cmpd="sng" algn="ctr">
          <a:solidFill>
            <a:schemeClr val="accent5">
              <a:hueOff val="-1890604"/>
              <a:satOff val="-10154"/>
              <a:lumOff val="34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Identifying key revenue sources</a:t>
          </a:r>
          <a:endParaRPr lang="en-GB" sz="1200" kern="1200" dirty="0">
            <a:latin typeface="Times New Roman" panose="02020603050405020304" pitchFamily="18" charset="0"/>
            <a:cs typeface="Times New Roman" panose="02020603050405020304" pitchFamily="18" charset="0"/>
          </a:endParaRPr>
        </a:p>
      </dsp:txBody>
      <dsp:txXfrm>
        <a:off x="0" y="2441555"/>
        <a:ext cx="7373344" cy="415800"/>
      </dsp:txXfrm>
    </dsp:sp>
    <dsp:sp modelId="{7F312423-BF34-48BB-95D8-10779E5BF731}">
      <dsp:nvSpPr>
        <dsp:cNvPr id="0" name=""/>
        <dsp:cNvSpPr/>
      </dsp:nvSpPr>
      <dsp:spPr>
        <a:xfrm>
          <a:off x="368667" y="2323475"/>
          <a:ext cx="5161340" cy="236160"/>
        </a:xfrm>
        <a:prstGeom prst="roundRect">
          <a:avLst/>
        </a:prstGeom>
        <a:solidFill>
          <a:schemeClr val="accent5">
            <a:hueOff val="-1890604"/>
            <a:satOff val="-10154"/>
            <a:lumOff val="34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Revenue Analysis</a:t>
          </a:r>
          <a:endParaRPr lang="en-GB" sz="1050" kern="1200" dirty="0">
            <a:latin typeface="Times New Roman" panose="02020603050405020304" pitchFamily="18" charset="0"/>
            <a:cs typeface="Times New Roman" panose="02020603050405020304" pitchFamily="18" charset="0"/>
          </a:endParaRPr>
        </a:p>
      </dsp:txBody>
      <dsp:txXfrm>
        <a:off x="380195" y="2335003"/>
        <a:ext cx="5138284" cy="213104"/>
      </dsp:txXfrm>
    </dsp:sp>
    <dsp:sp modelId="{F6E76868-2698-446C-9020-384CAB9DBBA9}">
      <dsp:nvSpPr>
        <dsp:cNvPr id="0" name=""/>
        <dsp:cNvSpPr/>
      </dsp:nvSpPr>
      <dsp:spPr>
        <a:xfrm>
          <a:off x="0" y="3018635"/>
          <a:ext cx="7373344" cy="415800"/>
        </a:xfrm>
        <a:prstGeom prst="rect">
          <a:avLst/>
        </a:prstGeom>
        <a:solidFill>
          <a:schemeClr val="lt1">
            <a:alpha val="90000"/>
            <a:hueOff val="0"/>
            <a:satOff val="0"/>
            <a:lumOff val="0"/>
            <a:alphaOff val="0"/>
          </a:schemeClr>
        </a:solidFill>
        <a:ln w="15875" cap="flat" cmpd="sng" algn="ctr">
          <a:solidFill>
            <a:schemeClr val="accent5">
              <a:hueOff val="-2363255"/>
              <a:satOff val="-12693"/>
              <a:lumOff val="43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Understanding passenger preferences and booking methods</a:t>
          </a:r>
          <a:endParaRPr lang="en-GB" sz="1200" kern="1200" dirty="0">
            <a:latin typeface="Times New Roman" panose="02020603050405020304" pitchFamily="18" charset="0"/>
            <a:cs typeface="Times New Roman" panose="02020603050405020304" pitchFamily="18" charset="0"/>
          </a:endParaRPr>
        </a:p>
      </dsp:txBody>
      <dsp:txXfrm>
        <a:off x="0" y="3018635"/>
        <a:ext cx="7373344" cy="415800"/>
      </dsp:txXfrm>
    </dsp:sp>
    <dsp:sp modelId="{7EA4F538-BEBA-47A7-8BC0-4AE25E9B45D6}">
      <dsp:nvSpPr>
        <dsp:cNvPr id="0" name=""/>
        <dsp:cNvSpPr/>
      </dsp:nvSpPr>
      <dsp:spPr>
        <a:xfrm>
          <a:off x="368667" y="2900555"/>
          <a:ext cx="5161340" cy="236160"/>
        </a:xfrm>
        <a:prstGeom prst="roundRect">
          <a:avLst/>
        </a:prstGeom>
        <a:solidFill>
          <a:schemeClr val="accent5">
            <a:hueOff val="-2363255"/>
            <a:satOff val="-12693"/>
            <a:lumOff val="43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Passenger Behavior</a:t>
          </a:r>
          <a:endParaRPr lang="en-GB" sz="1050" kern="1200" dirty="0">
            <a:latin typeface="Times New Roman" panose="02020603050405020304" pitchFamily="18" charset="0"/>
            <a:cs typeface="Times New Roman" panose="02020603050405020304" pitchFamily="18" charset="0"/>
          </a:endParaRPr>
        </a:p>
      </dsp:txBody>
      <dsp:txXfrm>
        <a:off x="380195" y="2912083"/>
        <a:ext cx="5138284" cy="213104"/>
      </dsp:txXfrm>
    </dsp:sp>
    <dsp:sp modelId="{9D86E9D0-40A5-4EBC-B424-43E39DE2A6A8}">
      <dsp:nvSpPr>
        <dsp:cNvPr id="0" name=""/>
        <dsp:cNvSpPr/>
      </dsp:nvSpPr>
      <dsp:spPr>
        <a:xfrm>
          <a:off x="0" y="3595715"/>
          <a:ext cx="7373344" cy="415800"/>
        </a:xfrm>
        <a:prstGeom prst="rect">
          <a:avLst/>
        </a:prstGeom>
        <a:solidFill>
          <a:schemeClr val="lt1">
            <a:alpha val="90000"/>
            <a:hueOff val="0"/>
            <a:satOff val="0"/>
            <a:lumOff val="0"/>
            <a:alphaOff val="0"/>
          </a:schemeClr>
        </a:solidFill>
        <a:ln w="15875" cap="flat" cmpd="sng" algn="ctr">
          <a:solidFill>
            <a:schemeClr val="accent5">
              <a:hueOff val="-2835906"/>
              <a:satOff val="-15231"/>
              <a:lumOff val="52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Displaying data on interactive maps</a:t>
          </a:r>
          <a:endParaRPr lang="en-GB" sz="1200" kern="1200" dirty="0">
            <a:latin typeface="Times New Roman" panose="02020603050405020304" pitchFamily="18" charset="0"/>
            <a:cs typeface="Times New Roman" panose="02020603050405020304" pitchFamily="18" charset="0"/>
          </a:endParaRPr>
        </a:p>
      </dsp:txBody>
      <dsp:txXfrm>
        <a:off x="0" y="3595715"/>
        <a:ext cx="7373344" cy="415800"/>
      </dsp:txXfrm>
    </dsp:sp>
    <dsp:sp modelId="{94BE1D99-11A2-4187-BA1B-87F3B6ADBF65}">
      <dsp:nvSpPr>
        <dsp:cNvPr id="0" name=""/>
        <dsp:cNvSpPr/>
      </dsp:nvSpPr>
      <dsp:spPr>
        <a:xfrm>
          <a:off x="368667" y="3477635"/>
          <a:ext cx="5161340" cy="236160"/>
        </a:xfrm>
        <a:prstGeom prst="roundRect">
          <a:avLst/>
        </a:prstGeom>
        <a:solidFill>
          <a:schemeClr val="accent5">
            <a:hueOff val="-2835906"/>
            <a:satOff val="-15231"/>
            <a:lumOff val="521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Geospatial Analysis</a:t>
          </a:r>
          <a:endParaRPr lang="en-GB" sz="1050" kern="1200" dirty="0">
            <a:latin typeface="Times New Roman" panose="02020603050405020304" pitchFamily="18" charset="0"/>
            <a:cs typeface="Times New Roman" panose="02020603050405020304" pitchFamily="18" charset="0"/>
          </a:endParaRPr>
        </a:p>
      </dsp:txBody>
      <dsp:txXfrm>
        <a:off x="380195" y="3489163"/>
        <a:ext cx="5138284" cy="213104"/>
      </dsp:txXfrm>
    </dsp:sp>
    <dsp:sp modelId="{F2DFB372-BFEC-44CC-8637-2FACCFA15C80}">
      <dsp:nvSpPr>
        <dsp:cNvPr id="0" name=""/>
        <dsp:cNvSpPr/>
      </dsp:nvSpPr>
      <dsp:spPr>
        <a:xfrm>
          <a:off x="0" y="4172795"/>
          <a:ext cx="7373344" cy="415800"/>
        </a:xfrm>
        <a:prstGeom prst="rect">
          <a:avLst/>
        </a:prstGeom>
        <a:solidFill>
          <a:schemeClr val="lt1">
            <a:alpha val="90000"/>
            <a:hueOff val="0"/>
            <a:satOff val="0"/>
            <a:lumOff val="0"/>
            <a:alphaOff val="0"/>
          </a:schemeClr>
        </a:solidFill>
        <a:ln w="15875" cap="flat" cmpd="sng" algn="ctr">
          <a:solidFill>
            <a:schemeClr val="accent5">
              <a:hueOff val="-3308557"/>
              <a:satOff val="-17770"/>
              <a:lumOff val="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2253" tIns="166624" rIns="572253"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Presenting</a:t>
          </a:r>
          <a:endParaRPr lang="en-GB" sz="1200" kern="1200" dirty="0">
            <a:latin typeface="Times New Roman" panose="02020603050405020304" pitchFamily="18" charset="0"/>
            <a:cs typeface="Times New Roman" panose="02020603050405020304" pitchFamily="18" charset="0"/>
          </a:endParaRPr>
        </a:p>
      </dsp:txBody>
      <dsp:txXfrm>
        <a:off x="0" y="4172795"/>
        <a:ext cx="7373344" cy="415800"/>
      </dsp:txXfrm>
    </dsp:sp>
    <dsp:sp modelId="{EA1E62B0-06B3-4A14-9434-D256882453E2}">
      <dsp:nvSpPr>
        <dsp:cNvPr id="0" name=""/>
        <dsp:cNvSpPr/>
      </dsp:nvSpPr>
      <dsp:spPr>
        <a:xfrm>
          <a:off x="368667" y="4054715"/>
          <a:ext cx="5161340" cy="236160"/>
        </a:xfrm>
        <a:prstGeom prst="roundRect">
          <a:avLst/>
        </a:prstGeom>
        <a:solidFill>
          <a:schemeClr val="accent5">
            <a:hueOff val="-3308557"/>
            <a:satOff val="-17770"/>
            <a:lumOff val="60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086" tIns="0" rIns="195086" bIns="0" numCol="1" spcCol="1270" anchor="ctr" anchorCtr="0">
          <a:noAutofit/>
        </a:bodyPr>
        <a:lstStyle/>
        <a:p>
          <a:pPr marL="0" lvl="0" indent="0" algn="l" defTabSz="466725">
            <a:lnSpc>
              <a:spcPct val="90000"/>
            </a:lnSpc>
            <a:spcBef>
              <a:spcPct val="0"/>
            </a:spcBef>
            <a:spcAft>
              <a:spcPct val="35000"/>
            </a:spcAft>
            <a:buNone/>
          </a:pPr>
          <a:r>
            <a:rPr lang="en-US" sz="1050" kern="1200">
              <a:effectLst>
                <a:outerShdw blurRad="50800" dist="38100" algn="l" rotWithShape="0">
                  <a:prstClr val="black">
                    <a:alpha val="40000"/>
                  </a:prstClr>
                </a:outerShdw>
              </a:effectLst>
              <a:latin typeface="Times New Roman" panose="02020603050405020304" pitchFamily="18" charset="0"/>
              <a:ea typeface="Aptos" panose="020B0004020202020204" pitchFamily="34" charset="0"/>
              <a:cs typeface="Times New Roman" panose="02020603050405020304" pitchFamily="18" charset="0"/>
            </a:rPr>
            <a:t>Detailed Reports</a:t>
          </a:r>
          <a:endParaRPr lang="en-GB" sz="1050" kern="1200" dirty="0">
            <a:latin typeface="Times New Roman" panose="02020603050405020304" pitchFamily="18" charset="0"/>
            <a:cs typeface="Times New Roman" panose="02020603050405020304" pitchFamily="18" charset="0"/>
          </a:endParaRPr>
        </a:p>
      </dsp:txBody>
      <dsp:txXfrm>
        <a:off x="380195" y="4066243"/>
        <a:ext cx="5138284" cy="2131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ec48b2bc1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ec48b2bc1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a:extLst>
            <a:ext uri="{FF2B5EF4-FFF2-40B4-BE49-F238E27FC236}">
              <a16:creationId xmlns:a16="http://schemas.microsoft.com/office/drawing/2014/main" id="{21CB3B4E-634E-02FF-0A55-337C47342925}"/>
            </a:ext>
          </a:extLst>
        </p:cNvPr>
        <p:cNvGrpSpPr/>
        <p:nvPr/>
      </p:nvGrpSpPr>
      <p:grpSpPr>
        <a:xfrm>
          <a:off x="0" y="0"/>
          <a:ext cx="0" cy="0"/>
          <a:chOff x="0" y="0"/>
          <a:chExt cx="0" cy="0"/>
        </a:xfrm>
      </p:grpSpPr>
      <p:sp>
        <p:nvSpPr>
          <p:cNvPr id="1784" name="Google Shape;1784;g1125d80b419_0_200:notes">
            <a:extLst>
              <a:ext uri="{FF2B5EF4-FFF2-40B4-BE49-F238E27FC236}">
                <a16:creationId xmlns:a16="http://schemas.microsoft.com/office/drawing/2014/main" id="{19C2DE27-C3FE-56C5-FDB7-6AA715390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125d80b419_0_200:notes">
            <a:extLst>
              <a:ext uri="{FF2B5EF4-FFF2-40B4-BE49-F238E27FC236}">
                <a16:creationId xmlns:a16="http://schemas.microsoft.com/office/drawing/2014/main" id="{FE32B397-84EE-8AE4-81A7-1761A34680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292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233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4"/>
        <p:cNvGrpSpPr/>
        <p:nvPr/>
      </p:nvGrpSpPr>
      <p:grpSpPr>
        <a:xfrm>
          <a:off x="0" y="0"/>
          <a:ext cx="0" cy="0"/>
          <a:chOff x="0" y="0"/>
          <a:chExt cx="0" cy="0"/>
        </a:xfrm>
      </p:grpSpPr>
      <p:sp>
        <p:nvSpPr>
          <p:cNvPr id="2655" name="Google Shape;2655;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6" name="Google Shape;2656;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a:extLst>
            <a:ext uri="{FF2B5EF4-FFF2-40B4-BE49-F238E27FC236}">
              <a16:creationId xmlns:a16="http://schemas.microsoft.com/office/drawing/2014/main" id="{8F067C4C-EDBC-4CFE-B16F-A63D4034320E}"/>
            </a:ext>
          </a:extLst>
        </p:cNvPr>
        <p:cNvGrpSpPr/>
        <p:nvPr/>
      </p:nvGrpSpPr>
      <p:grpSpPr>
        <a:xfrm>
          <a:off x="0" y="0"/>
          <a:ext cx="0" cy="0"/>
          <a:chOff x="0" y="0"/>
          <a:chExt cx="0" cy="0"/>
        </a:xfrm>
      </p:grpSpPr>
      <p:sp>
        <p:nvSpPr>
          <p:cNvPr id="1792" name="Google Shape;1792;g13376c31365_0_0:notes">
            <a:extLst>
              <a:ext uri="{FF2B5EF4-FFF2-40B4-BE49-F238E27FC236}">
                <a16:creationId xmlns:a16="http://schemas.microsoft.com/office/drawing/2014/main" id="{4F77840D-D19F-9D10-1875-EC8D7341E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13376c31365_0_0:notes">
            <a:extLst>
              <a:ext uri="{FF2B5EF4-FFF2-40B4-BE49-F238E27FC236}">
                <a16:creationId xmlns:a16="http://schemas.microsoft.com/office/drawing/2014/main" id="{B020685F-669B-74BD-58A9-E20E42E202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631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a:extLst>
            <a:ext uri="{FF2B5EF4-FFF2-40B4-BE49-F238E27FC236}">
              <a16:creationId xmlns:a16="http://schemas.microsoft.com/office/drawing/2014/main" id="{70B878D5-9C59-6F32-CA8A-63019052F248}"/>
            </a:ext>
          </a:extLst>
        </p:cNvPr>
        <p:cNvGrpSpPr/>
        <p:nvPr/>
      </p:nvGrpSpPr>
      <p:grpSpPr>
        <a:xfrm>
          <a:off x="0" y="0"/>
          <a:ext cx="0" cy="0"/>
          <a:chOff x="0" y="0"/>
          <a:chExt cx="0" cy="0"/>
        </a:xfrm>
      </p:grpSpPr>
      <p:sp>
        <p:nvSpPr>
          <p:cNvPr id="1784" name="Google Shape;1784;g1125d80b419_0_200:notes">
            <a:extLst>
              <a:ext uri="{FF2B5EF4-FFF2-40B4-BE49-F238E27FC236}">
                <a16:creationId xmlns:a16="http://schemas.microsoft.com/office/drawing/2014/main" id="{CCCA66A6-0247-82F7-2D08-1E7EFC0E9E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1125d80b419_0_200:notes">
            <a:extLst>
              <a:ext uri="{FF2B5EF4-FFF2-40B4-BE49-F238E27FC236}">
                <a16:creationId xmlns:a16="http://schemas.microsoft.com/office/drawing/2014/main" id="{998938D4-5B53-4D3C-00A4-5302D00A63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52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a:extLst>
            <a:ext uri="{FF2B5EF4-FFF2-40B4-BE49-F238E27FC236}">
              <a16:creationId xmlns:a16="http://schemas.microsoft.com/office/drawing/2014/main" id="{76285207-2D2A-2CE6-3628-49BCEC0F88E4}"/>
            </a:ext>
          </a:extLst>
        </p:cNvPr>
        <p:cNvGrpSpPr/>
        <p:nvPr/>
      </p:nvGrpSpPr>
      <p:grpSpPr>
        <a:xfrm>
          <a:off x="0" y="0"/>
          <a:ext cx="0" cy="0"/>
          <a:chOff x="0" y="0"/>
          <a:chExt cx="0" cy="0"/>
        </a:xfrm>
      </p:grpSpPr>
      <p:sp>
        <p:nvSpPr>
          <p:cNvPr id="1792" name="Google Shape;1792;g13376c31365_0_0:notes">
            <a:extLst>
              <a:ext uri="{FF2B5EF4-FFF2-40B4-BE49-F238E27FC236}">
                <a16:creationId xmlns:a16="http://schemas.microsoft.com/office/drawing/2014/main" id="{66345BD5-AB3A-FEFF-F0DA-8B65D0CB07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13376c31365_0_0:notes">
            <a:extLst>
              <a:ext uri="{FF2B5EF4-FFF2-40B4-BE49-F238E27FC236}">
                <a16:creationId xmlns:a16="http://schemas.microsoft.com/office/drawing/2014/main" id="{3DF4D78C-B414-3F34-8D99-A792A01EC0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178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274667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5621203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36430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94106529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366975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03086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885982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600636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342733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88"/>
        <p:cNvGrpSpPr/>
        <p:nvPr/>
      </p:nvGrpSpPr>
      <p:grpSpPr>
        <a:xfrm>
          <a:off x="0" y="0"/>
          <a:ext cx="0" cy="0"/>
          <a:chOff x="0" y="0"/>
          <a:chExt cx="0" cy="0"/>
        </a:xfrm>
      </p:grpSpPr>
      <p:sp>
        <p:nvSpPr>
          <p:cNvPr id="590" name="Google Shape;59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1" name="Google Shape;591;p13"/>
          <p:cNvSpPr txBox="1">
            <a:spLocks noGrp="1"/>
          </p:cNvSpPr>
          <p:nvPr>
            <p:ph type="title" idx="2" hasCustomPrompt="1"/>
          </p:nvPr>
        </p:nvSpPr>
        <p:spPr>
          <a:xfrm>
            <a:off x="872375" y="1571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2" name="Google Shape;592;p13"/>
          <p:cNvSpPr txBox="1">
            <a:spLocks noGrp="1"/>
          </p:cNvSpPr>
          <p:nvPr>
            <p:ph type="title" idx="3" hasCustomPrompt="1"/>
          </p:nvPr>
        </p:nvSpPr>
        <p:spPr>
          <a:xfrm>
            <a:off x="872375" y="27871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3" name="Google Shape;593;p13"/>
          <p:cNvSpPr txBox="1">
            <a:spLocks noGrp="1"/>
          </p:cNvSpPr>
          <p:nvPr>
            <p:ph type="title" idx="4" hasCustomPrompt="1"/>
          </p:nvPr>
        </p:nvSpPr>
        <p:spPr>
          <a:xfrm>
            <a:off x="3419250" y="1571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4" name="Google Shape;594;p13"/>
          <p:cNvSpPr txBox="1">
            <a:spLocks noGrp="1"/>
          </p:cNvSpPr>
          <p:nvPr>
            <p:ph type="title" idx="5" hasCustomPrompt="1"/>
          </p:nvPr>
        </p:nvSpPr>
        <p:spPr>
          <a:xfrm>
            <a:off x="3419250" y="27871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5" name="Google Shape;595;p13"/>
          <p:cNvSpPr txBox="1">
            <a:spLocks noGrp="1"/>
          </p:cNvSpPr>
          <p:nvPr>
            <p:ph type="title" idx="6" hasCustomPrompt="1"/>
          </p:nvPr>
        </p:nvSpPr>
        <p:spPr>
          <a:xfrm>
            <a:off x="5966125" y="1571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6" name="Google Shape;596;p13"/>
          <p:cNvSpPr txBox="1">
            <a:spLocks noGrp="1"/>
          </p:cNvSpPr>
          <p:nvPr>
            <p:ph type="title" idx="7" hasCustomPrompt="1"/>
          </p:nvPr>
        </p:nvSpPr>
        <p:spPr>
          <a:xfrm>
            <a:off x="5966125" y="27871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7" name="Google Shape;597;p13"/>
          <p:cNvSpPr txBox="1">
            <a:spLocks noGrp="1"/>
          </p:cNvSpPr>
          <p:nvPr>
            <p:ph type="subTitle" idx="1"/>
          </p:nvPr>
        </p:nvSpPr>
        <p:spPr>
          <a:xfrm>
            <a:off x="872375" y="194255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Sora ExtraBold"/>
              <a:buNone/>
              <a:defRPr sz="1800">
                <a:solidFill>
                  <a:schemeClr val="dk1"/>
                </a:solidFill>
                <a:latin typeface="Sora ExtraBold"/>
                <a:ea typeface="Sora ExtraBold"/>
                <a:cs typeface="Sora ExtraBold"/>
                <a:sym typeface="Sora ExtraBold"/>
              </a:defRPr>
            </a:lvl1pPr>
            <a:lvl2pPr lvl="1"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2pPr>
            <a:lvl3pPr lvl="2"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3pPr>
            <a:lvl4pPr lvl="3"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4pPr>
            <a:lvl5pPr lvl="4"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5pPr>
            <a:lvl6pPr lvl="5"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6pPr>
            <a:lvl7pPr lvl="6"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7pPr>
            <a:lvl8pPr lvl="7"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8pPr>
            <a:lvl9pPr lvl="8"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9pPr>
          </a:lstStyle>
          <a:p>
            <a:endParaRPr/>
          </a:p>
        </p:txBody>
      </p:sp>
      <p:sp>
        <p:nvSpPr>
          <p:cNvPr id="598" name="Google Shape;598;p13"/>
          <p:cNvSpPr txBox="1">
            <a:spLocks noGrp="1"/>
          </p:cNvSpPr>
          <p:nvPr>
            <p:ph type="subTitle" idx="8"/>
          </p:nvPr>
        </p:nvSpPr>
        <p:spPr>
          <a:xfrm>
            <a:off x="3419250" y="194255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Sora ExtraBold"/>
              <a:buNone/>
              <a:defRPr sz="1800">
                <a:solidFill>
                  <a:schemeClr val="dk1"/>
                </a:solidFill>
                <a:latin typeface="Sora ExtraBold"/>
                <a:ea typeface="Sora ExtraBold"/>
                <a:cs typeface="Sora ExtraBold"/>
                <a:sym typeface="Sora ExtraBold"/>
              </a:defRPr>
            </a:lvl1pPr>
            <a:lvl2pPr lvl="1"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2pPr>
            <a:lvl3pPr lvl="2"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3pPr>
            <a:lvl4pPr lvl="3"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4pPr>
            <a:lvl5pPr lvl="4"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5pPr>
            <a:lvl6pPr lvl="5"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6pPr>
            <a:lvl7pPr lvl="6"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7pPr>
            <a:lvl8pPr lvl="7"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8pPr>
            <a:lvl9pPr lvl="8"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9pPr>
          </a:lstStyle>
          <a:p>
            <a:endParaRPr/>
          </a:p>
        </p:txBody>
      </p:sp>
      <p:sp>
        <p:nvSpPr>
          <p:cNvPr id="599" name="Google Shape;599;p13"/>
          <p:cNvSpPr txBox="1">
            <a:spLocks noGrp="1"/>
          </p:cNvSpPr>
          <p:nvPr>
            <p:ph type="subTitle" idx="9"/>
          </p:nvPr>
        </p:nvSpPr>
        <p:spPr>
          <a:xfrm>
            <a:off x="5966125" y="194255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Sora ExtraBold"/>
              <a:buNone/>
              <a:defRPr sz="1800">
                <a:solidFill>
                  <a:schemeClr val="dk1"/>
                </a:solidFill>
                <a:latin typeface="Sora ExtraBold"/>
                <a:ea typeface="Sora ExtraBold"/>
                <a:cs typeface="Sora ExtraBold"/>
                <a:sym typeface="Sora ExtraBold"/>
              </a:defRPr>
            </a:lvl1pPr>
            <a:lvl2pPr lvl="1"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2pPr>
            <a:lvl3pPr lvl="2"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3pPr>
            <a:lvl4pPr lvl="3"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4pPr>
            <a:lvl5pPr lvl="4"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5pPr>
            <a:lvl6pPr lvl="5"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6pPr>
            <a:lvl7pPr lvl="6"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7pPr>
            <a:lvl8pPr lvl="7"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8pPr>
            <a:lvl9pPr lvl="8"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9pPr>
          </a:lstStyle>
          <a:p>
            <a:endParaRPr/>
          </a:p>
        </p:txBody>
      </p:sp>
      <p:sp>
        <p:nvSpPr>
          <p:cNvPr id="600" name="Google Shape;600;p13"/>
          <p:cNvSpPr txBox="1">
            <a:spLocks noGrp="1"/>
          </p:cNvSpPr>
          <p:nvPr>
            <p:ph type="subTitle" idx="13"/>
          </p:nvPr>
        </p:nvSpPr>
        <p:spPr>
          <a:xfrm>
            <a:off x="872375" y="315860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Sora ExtraBold"/>
              <a:buNone/>
              <a:defRPr sz="1800">
                <a:solidFill>
                  <a:schemeClr val="dk1"/>
                </a:solidFill>
                <a:latin typeface="Sora ExtraBold"/>
                <a:ea typeface="Sora ExtraBold"/>
                <a:cs typeface="Sora ExtraBold"/>
                <a:sym typeface="Sora ExtraBold"/>
              </a:defRPr>
            </a:lvl1pPr>
            <a:lvl2pPr lvl="1"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2pPr>
            <a:lvl3pPr lvl="2"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3pPr>
            <a:lvl4pPr lvl="3"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4pPr>
            <a:lvl5pPr lvl="4"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5pPr>
            <a:lvl6pPr lvl="5"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6pPr>
            <a:lvl7pPr lvl="6"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7pPr>
            <a:lvl8pPr lvl="7"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8pPr>
            <a:lvl9pPr lvl="8"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9pPr>
          </a:lstStyle>
          <a:p>
            <a:endParaRPr/>
          </a:p>
        </p:txBody>
      </p:sp>
      <p:sp>
        <p:nvSpPr>
          <p:cNvPr id="601" name="Google Shape;601;p13"/>
          <p:cNvSpPr txBox="1">
            <a:spLocks noGrp="1"/>
          </p:cNvSpPr>
          <p:nvPr>
            <p:ph type="subTitle" idx="14"/>
          </p:nvPr>
        </p:nvSpPr>
        <p:spPr>
          <a:xfrm>
            <a:off x="3419250" y="315860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Sora ExtraBold"/>
              <a:buNone/>
              <a:defRPr sz="1800">
                <a:solidFill>
                  <a:schemeClr val="dk1"/>
                </a:solidFill>
                <a:latin typeface="Sora ExtraBold"/>
                <a:ea typeface="Sora ExtraBold"/>
                <a:cs typeface="Sora ExtraBold"/>
                <a:sym typeface="Sora ExtraBold"/>
              </a:defRPr>
            </a:lvl1pPr>
            <a:lvl2pPr lvl="1"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2pPr>
            <a:lvl3pPr lvl="2"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3pPr>
            <a:lvl4pPr lvl="3"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4pPr>
            <a:lvl5pPr lvl="4"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5pPr>
            <a:lvl6pPr lvl="5"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6pPr>
            <a:lvl7pPr lvl="6"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7pPr>
            <a:lvl8pPr lvl="7"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8pPr>
            <a:lvl9pPr lvl="8"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9pPr>
          </a:lstStyle>
          <a:p>
            <a:endParaRPr/>
          </a:p>
        </p:txBody>
      </p:sp>
      <p:sp>
        <p:nvSpPr>
          <p:cNvPr id="602" name="Google Shape;602;p13"/>
          <p:cNvSpPr txBox="1">
            <a:spLocks noGrp="1"/>
          </p:cNvSpPr>
          <p:nvPr>
            <p:ph type="subTitle" idx="15"/>
          </p:nvPr>
        </p:nvSpPr>
        <p:spPr>
          <a:xfrm>
            <a:off x="5966125" y="3158600"/>
            <a:ext cx="23055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Sora ExtraBold"/>
              <a:buNone/>
              <a:defRPr sz="1800">
                <a:solidFill>
                  <a:schemeClr val="dk1"/>
                </a:solidFill>
                <a:latin typeface="Sora ExtraBold"/>
                <a:ea typeface="Sora ExtraBold"/>
                <a:cs typeface="Sora ExtraBold"/>
                <a:sym typeface="Sora ExtraBold"/>
              </a:defRPr>
            </a:lvl1pPr>
            <a:lvl2pPr lvl="1"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2pPr>
            <a:lvl3pPr lvl="2"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3pPr>
            <a:lvl4pPr lvl="3"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4pPr>
            <a:lvl5pPr lvl="4"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5pPr>
            <a:lvl6pPr lvl="5"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6pPr>
            <a:lvl7pPr lvl="6"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7pPr>
            <a:lvl8pPr lvl="7"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8pPr>
            <a:lvl9pPr lvl="8" rtl="0">
              <a:lnSpc>
                <a:spcPct val="100000"/>
              </a:lnSpc>
              <a:spcBef>
                <a:spcPts val="0"/>
              </a:spcBef>
              <a:spcAft>
                <a:spcPts val="0"/>
              </a:spcAft>
              <a:buSzPts val="2000"/>
              <a:buFont typeface="Sora ExtraBold"/>
              <a:buNone/>
              <a:defRPr sz="2000">
                <a:latin typeface="Sora ExtraBold"/>
                <a:ea typeface="Sora ExtraBold"/>
                <a:cs typeface="Sora ExtraBold"/>
                <a:sym typeface="Sora ExtraBold"/>
              </a:defRPr>
            </a:lvl9pPr>
          </a:lstStyle>
          <a:p>
            <a:endParaRPr/>
          </a:p>
        </p:txBody>
      </p:sp>
    </p:spTree>
    <p:extLst>
      <p:ext uri="{BB962C8B-B14F-4D97-AF65-F5344CB8AC3E}">
        <p14:creationId xmlns:p14="http://schemas.microsoft.com/office/powerpoint/2010/main" val="3560529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9"/>
        <p:cNvGrpSpPr/>
        <p:nvPr/>
      </p:nvGrpSpPr>
      <p:grpSpPr>
        <a:xfrm>
          <a:off x="0" y="0"/>
          <a:ext cx="0" cy="0"/>
          <a:chOff x="0" y="0"/>
          <a:chExt cx="0" cy="0"/>
        </a:xfrm>
      </p:grpSpPr>
      <p:sp>
        <p:nvSpPr>
          <p:cNvPr id="71" name="Google Shape;7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b="0">
                <a:latin typeface="Sora ExtraBold"/>
                <a:ea typeface="Sora ExtraBold"/>
                <a:cs typeface="Sora ExtraBold"/>
                <a:sym typeface="Sora ExtraBold"/>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72" name="Google Shape;72;p4"/>
          <p:cNvSpPr txBox="1">
            <a:spLocks noGrp="1"/>
          </p:cNvSpPr>
          <p:nvPr>
            <p:ph type="body" idx="1"/>
          </p:nvPr>
        </p:nvSpPr>
        <p:spPr>
          <a:xfrm>
            <a:off x="720000" y="1017725"/>
            <a:ext cx="7704000" cy="347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extLst>
      <p:ext uri="{BB962C8B-B14F-4D97-AF65-F5344CB8AC3E}">
        <p14:creationId xmlns:p14="http://schemas.microsoft.com/office/powerpoint/2010/main" val="3032030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631840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43"/>
        <p:cNvGrpSpPr/>
        <p:nvPr/>
      </p:nvGrpSpPr>
      <p:grpSpPr>
        <a:xfrm>
          <a:off x="0" y="0"/>
          <a:ext cx="0" cy="0"/>
          <a:chOff x="0" y="0"/>
          <a:chExt cx="0" cy="0"/>
        </a:xfrm>
      </p:grpSpPr>
      <p:sp>
        <p:nvSpPr>
          <p:cNvPr id="64" name="Google Shape;64;p3"/>
          <p:cNvSpPr txBox="1">
            <a:spLocks noGrp="1"/>
          </p:cNvSpPr>
          <p:nvPr>
            <p:ph type="title"/>
          </p:nvPr>
        </p:nvSpPr>
        <p:spPr>
          <a:xfrm>
            <a:off x="3048600" y="1831775"/>
            <a:ext cx="3046800" cy="6618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34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65" name="Google Shape;65;p3"/>
          <p:cNvSpPr txBox="1">
            <a:spLocks noGrp="1"/>
          </p:cNvSpPr>
          <p:nvPr>
            <p:ph type="title" idx="2" hasCustomPrompt="1"/>
          </p:nvPr>
        </p:nvSpPr>
        <p:spPr>
          <a:xfrm>
            <a:off x="4027050" y="1168175"/>
            <a:ext cx="1089900" cy="66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32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375569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7"/>
        <p:cNvGrpSpPr/>
        <p:nvPr/>
      </p:nvGrpSpPr>
      <p:grpSpPr>
        <a:xfrm>
          <a:off x="0" y="0"/>
          <a:ext cx="0" cy="0"/>
          <a:chOff x="0" y="0"/>
          <a:chExt cx="0" cy="0"/>
        </a:xfrm>
      </p:grpSpPr>
      <p:sp>
        <p:nvSpPr>
          <p:cNvPr id="291" name="Google Shape;291;p7"/>
          <p:cNvSpPr txBox="1">
            <a:spLocks noGrp="1"/>
          </p:cNvSpPr>
          <p:nvPr>
            <p:ph type="title"/>
          </p:nvPr>
        </p:nvSpPr>
        <p:spPr>
          <a:xfrm>
            <a:off x="720000" y="1421950"/>
            <a:ext cx="299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0">
                <a:latin typeface="Sora ExtraBold"/>
                <a:ea typeface="Sora ExtraBold"/>
                <a:cs typeface="Sora ExtraBold"/>
                <a:sym typeface="Sora ExtraBold"/>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92" name="Google Shape;292;p7"/>
          <p:cNvSpPr txBox="1">
            <a:spLocks noGrp="1"/>
          </p:cNvSpPr>
          <p:nvPr>
            <p:ph type="body" idx="1"/>
          </p:nvPr>
        </p:nvSpPr>
        <p:spPr>
          <a:xfrm>
            <a:off x="720000" y="1916300"/>
            <a:ext cx="2992500" cy="147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Hanken Grotesk Light"/>
              <a:buChar char="●"/>
              <a:defRPr/>
            </a:lvl1pPr>
            <a:lvl2pPr marL="914400" lvl="1" indent="-304800" rtl="0">
              <a:lnSpc>
                <a:spcPct val="100000"/>
              </a:lnSpc>
              <a:spcBef>
                <a:spcPts val="0"/>
              </a:spcBef>
              <a:spcAft>
                <a:spcPts val="0"/>
              </a:spcAft>
              <a:buSzPts val="1200"/>
              <a:buFont typeface="Hanken Grotesk Light"/>
              <a:buChar char="○"/>
              <a:defRPr/>
            </a:lvl2pPr>
            <a:lvl3pPr marL="1371600" lvl="2" indent="-304800" rtl="0">
              <a:lnSpc>
                <a:spcPct val="100000"/>
              </a:lnSpc>
              <a:spcBef>
                <a:spcPts val="0"/>
              </a:spcBef>
              <a:spcAft>
                <a:spcPts val="0"/>
              </a:spcAft>
              <a:buSzPts val="1200"/>
              <a:buFont typeface="Hanken Grotesk Light"/>
              <a:buChar char="■"/>
              <a:defRPr/>
            </a:lvl3pPr>
            <a:lvl4pPr marL="1828800" lvl="3" indent="-304800" rtl="0">
              <a:lnSpc>
                <a:spcPct val="100000"/>
              </a:lnSpc>
              <a:spcBef>
                <a:spcPts val="0"/>
              </a:spcBef>
              <a:spcAft>
                <a:spcPts val="0"/>
              </a:spcAft>
              <a:buSzPts val="1200"/>
              <a:buFont typeface="Hanken Grotesk Light"/>
              <a:buChar char="●"/>
              <a:defRPr/>
            </a:lvl4pPr>
            <a:lvl5pPr marL="2286000" lvl="4" indent="-304800" rtl="0">
              <a:lnSpc>
                <a:spcPct val="100000"/>
              </a:lnSpc>
              <a:spcBef>
                <a:spcPts val="0"/>
              </a:spcBef>
              <a:spcAft>
                <a:spcPts val="0"/>
              </a:spcAft>
              <a:buSzPts val="1200"/>
              <a:buFont typeface="Hanken Grotesk Light"/>
              <a:buChar char="○"/>
              <a:defRPr/>
            </a:lvl5pPr>
            <a:lvl6pPr marL="2743200" lvl="5" indent="-304800" rtl="0">
              <a:lnSpc>
                <a:spcPct val="100000"/>
              </a:lnSpc>
              <a:spcBef>
                <a:spcPts val="0"/>
              </a:spcBef>
              <a:spcAft>
                <a:spcPts val="0"/>
              </a:spcAft>
              <a:buSzPts val="1200"/>
              <a:buFont typeface="Hanken Grotesk Light"/>
              <a:buChar char="■"/>
              <a:defRPr/>
            </a:lvl6pPr>
            <a:lvl7pPr marL="3200400" lvl="6" indent="-304800" rtl="0">
              <a:lnSpc>
                <a:spcPct val="100000"/>
              </a:lnSpc>
              <a:spcBef>
                <a:spcPts val="0"/>
              </a:spcBef>
              <a:spcAft>
                <a:spcPts val="0"/>
              </a:spcAft>
              <a:buSzPts val="1200"/>
              <a:buFont typeface="Hanken Grotesk Light"/>
              <a:buChar char="●"/>
              <a:defRPr/>
            </a:lvl7pPr>
            <a:lvl8pPr marL="3657600" lvl="7" indent="-304800" rtl="0">
              <a:lnSpc>
                <a:spcPct val="100000"/>
              </a:lnSpc>
              <a:spcBef>
                <a:spcPts val="0"/>
              </a:spcBef>
              <a:spcAft>
                <a:spcPts val="0"/>
              </a:spcAft>
              <a:buSzPts val="1200"/>
              <a:buFont typeface="Hanken Grotesk Light"/>
              <a:buChar char="○"/>
              <a:defRPr/>
            </a:lvl8pPr>
            <a:lvl9pPr marL="4114800" lvl="8" indent="-304800" rtl="0">
              <a:lnSpc>
                <a:spcPct val="100000"/>
              </a:lnSpc>
              <a:spcBef>
                <a:spcPts val="0"/>
              </a:spcBef>
              <a:spcAft>
                <a:spcPts val="0"/>
              </a:spcAft>
              <a:buSzPts val="1200"/>
              <a:buFont typeface="Hanken Grotesk Light"/>
              <a:buChar char="■"/>
              <a:defRPr/>
            </a:lvl9pPr>
          </a:lstStyle>
          <a:p>
            <a:endParaRPr/>
          </a:p>
        </p:txBody>
      </p:sp>
      <p:sp>
        <p:nvSpPr>
          <p:cNvPr id="293" name="Google Shape;293;p7"/>
          <p:cNvSpPr>
            <a:spLocks noGrp="1"/>
          </p:cNvSpPr>
          <p:nvPr>
            <p:ph type="pic" idx="2"/>
          </p:nvPr>
        </p:nvSpPr>
        <p:spPr>
          <a:xfrm>
            <a:off x="4509500" y="0"/>
            <a:ext cx="4634400" cy="5143500"/>
          </a:xfrm>
          <a:prstGeom prst="rect">
            <a:avLst/>
          </a:prstGeom>
          <a:noFill/>
          <a:ln>
            <a:noFill/>
          </a:ln>
        </p:spPr>
      </p:sp>
    </p:spTree>
    <p:extLst>
      <p:ext uri="{BB962C8B-B14F-4D97-AF65-F5344CB8AC3E}">
        <p14:creationId xmlns:p14="http://schemas.microsoft.com/office/powerpoint/2010/main" val="1993379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9"/>
        <p:cNvGrpSpPr/>
        <p:nvPr/>
      </p:nvGrpSpPr>
      <p:grpSpPr>
        <a:xfrm>
          <a:off x="0" y="0"/>
          <a:ext cx="0" cy="0"/>
          <a:chOff x="0" y="0"/>
          <a:chExt cx="0" cy="0"/>
        </a:xfrm>
      </p:grpSpPr>
      <p:sp>
        <p:nvSpPr>
          <p:cNvPr id="151" name="Google Shape;151;p5"/>
          <p:cNvSpPr txBox="1">
            <a:spLocks noGrp="1"/>
          </p:cNvSpPr>
          <p:nvPr>
            <p:ph type="subTitle" idx="1"/>
          </p:nvPr>
        </p:nvSpPr>
        <p:spPr>
          <a:xfrm>
            <a:off x="1290763" y="2205525"/>
            <a:ext cx="2907600" cy="4725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a:endParaRPr/>
          </a:p>
        </p:txBody>
      </p:sp>
      <p:sp>
        <p:nvSpPr>
          <p:cNvPr id="152" name="Google Shape;152;p5"/>
          <p:cNvSpPr txBox="1">
            <a:spLocks noGrp="1"/>
          </p:cNvSpPr>
          <p:nvPr>
            <p:ph type="subTitle" idx="2"/>
          </p:nvPr>
        </p:nvSpPr>
        <p:spPr>
          <a:xfrm>
            <a:off x="4945638" y="2205525"/>
            <a:ext cx="2907600" cy="472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a:endParaRPr/>
          </a:p>
        </p:txBody>
      </p:sp>
      <p:sp>
        <p:nvSpPr>
          <p:cNvPr id="153" name="Google Shape;153;p5"/>
          <p:cNvSpPr txBox="1">
            <a:spLocks noGrp="1"/>
          </p:cNvSpPr>
          <p:nvPr>
            <p:ph type="subTitle" idx="3"/>
          </p:nvPr>
        </p:nvSpPr>
        <p:spPr>
          <a:xfrm>
            <a:off x="1290763" y="2612050"/>
            <a:ext cx="2907600" cy="13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5"/>
          <p:cNvSpPr txBox="1">
            <a:spLocks noGrp="1"/>
          </p:cNvSpPr>
          <p:nvPr>
            <p:ph type="subTitle" idx="4"/>
          </p:nvPr>
        </p:nvSpPr>
        <p:spPr>
          <a:xfrm>
            <a:off x="4945638" y="2612050"/>
            <a:ext cx="2907600" cy="135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578015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54"/>
        <p:cNvGrpSpPr/>
        <p:nvPr/>
      </p:nvGrpSpPr>
      <p:grpSpPr>
        <a:xfrm>
          <a:off x="0" y="0"/>
          <a:ext cx="0" cy="0"/>
          <a:chOff x="0" y="0"/>
          <a:chExt cx="0" cy="0"/>
        </a:xfrm>
      </p:grpSpPr>
      <p:sp>
        <p:nvSpPr>
          <p:cNvPr id="956" name="Google Shape;95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0" name="Google Shape;1040;p17"/>
          <p:cNvSpPr txBox="1">
            <a:spLocks noGrp="1"/>
          </p:cNvSpPr>
          <p:nvPr>
            <p:ph type="subTitle" idx="1"/>
          </p:nvPr>
        </p:nvSpPr>
        <p:spPr>
          <a:xfrm>
            <a:off x="714975" y="2278100"/>
            <a:ext cx="2462700" cy="489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a:endParaRPr/>
          </a:p>
        </p:txBody>
      </p:sp>
      <p:sp>
        <p:nvSpPr>
          <p:cNvPr id="1041" name="Google Shape;1041;p17"/>
          <p:cNvSpPr txBox="1">
            <a:spLocks noGrp="1"/>
          </p:cNvSpPr>
          <p:nvPr>
            <p:ph type="subTitle" idx="2"/>
          </p:nvPr>
        </p:nvSpPr>
        <p:spPr>
          <a:xfrm>
            <a:off x="714975" y="2699300"/>
            <a:ext cx="2462700" cy="9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2" name="Google Shape;1042;p17"/>
          <p:cNvSpPr txBox="1">
            <a:spLocks noGrp="1"/>
          </p:cNvSpPr>
          <p:nvPr>
            <p:ph type="subTitle" idx="3"/>
          </p:nvPr>
        </p:nvSpPr>
        <p:spPr>
          <a:xfrm>
            <a:off x="3335610" y="2699300"/>
            <a:ext cx="2462700" cy="9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3" name="Google Shape;1043;p17"/>
          <p:cNvSpPr txBox="1">
            <a:spLocks noGrp="1"/>
          </p:cNvSpPr>
          <p:nvPr>
            <p:ph type="subTitle" idx="4"/>
          </p:nvPr>
        </p:nvSpPr>
        <p:spPr>
          <a:xfrm>
            <a:off x="5956274" y="2699300"/>
            <a:ext cx="2462700" cy="9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4" name="Google Shape;1044;p17"/>
          <p:cNvSpPr txBox="1">
            <a:spLocks noGrp="1"/>
          </p:cNvSpPr>
          <p:nvPr>
            <p:ph type="subTitle" idx="5"/>
          </p:nvPr>
        </p:nvSpPr>
        <p:spPr>
          <a:xfrm>
            <a:off x="3335607" y="2278100"/>
            <a:ext cx="2462700" cy="489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a:endParaRPr/>
          </a:p>
        </p:txBody>
      </p:sp>
      <p:sp>
        <p:nvSpPr>
          <p:cNvPr id="1045" name="Google Shape;1045;p17"/>
          <p:cNvSpPr txBox="1">
            <a:spLocks noGrp="1"/>
          </p:cNvSpPr>
          <p:nvPr>
            <p:ph type="subTitle" idx="6"/>
          </p:nvPr>
        </p:nvSpPr>
        <p:spPr>
          <a:xfrm>
            <a:off x="5956267" y="2278100"/>
            <a:ext cx="2462700" cy="489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algn="ctr" rtl="0">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a:endParaRPr/>
          </a:p>
        </p:txBody>
      </p:sp>
    </p:spTree>
    <p:extLst>
      <p:ext uri="{BB962C8B-B14F-4D97-AF65-F5344CB8AC3E}">
        <p14:creationId xmlns:p14="http://schemas.microsoft.com/office/powerpoint/2010/main" val="251095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99"/>
        <p:cNvGrpSpPr/>
        <p:nvPr/>
      </p:nvGrpSpPr>
      <p:grpSpPr>
        <a:xfrm>
          <a:off x="0" y="0"/>
          <a:ext cx="0" cy="0"/>
          <a:chOff x="0" y="0"/>
          <a:chExt cx="0" cy="0"/>
        </a:xfrm>
      </p:grpSpPr>
      <p:sp>
        <p:nvSpPr>
          <p:cNvPr id="1501" name="Google Shape;1501;p23"/>
          <p:cNvSpPr txBox="1">
            <a:spLocks noGrp="1"/>
          </p:cNvSpPr>
          <p:nvPr>
            <p:ph type="ctrTitle"/>
          </p:nvPr>
        </p:nvSpPr>
        <p:spPr>
          <a:xfrm>
            <a:off x="2382250" y="828600"/>
            <a:ext cx="4379400" cy="91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02" name="Google Shape;1502;p23"/>
          <p:cNvSpPr txBox="1">
            <a:spLocks noGrp="1"/>
          </p:cNvSpPr>
          <p:nvPr>
            <p:ph type="subTitle" idx="1"/>
          </p:nvPr>
        </p:nvSpPr>
        <p:spPr>
          <a:xfrm>
            <a:off x="2382350" y="1606250"/>
            <a:ext cx="4379400" cy="8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80924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315096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080254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0382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989890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229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64106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6182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6">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4423536"/>
      </p:ext>
    </p:extLst>
  </p:cSld>
  <p:clrMap bg1="dk1" tx1="lt1" bg2="dk2"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Lst>
  <p:hf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6.png"/><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webextension" Target="../webextensions/webextension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93"/>
        <p:cNvGrpSpPr/>
        <p:nvPr/>
      </p:nvGrpSpPr>
      <p:grpSpPr>
        <a:xfrm>
          <a:off x="0" y="0"/>
          <a:ext cx="0" cy="0"/>
          <a:chOff x="0" y="0"/>
          <a:chExt cx="0" cy="0"/>
        </a:xfrm>
      </p:grpSpPr>
      <p:sp>
        <p:nvSpPr>
          <p:cNvPr id="1694" name="Google Shape;1694;p29"/>
          <p:cNvSpPr txBox="1">
            <a:spLocks noGrp="1"/>
          </p:cNvSpPr>
          <p:nvPr>
            <p:ph type="ctrTitle"/>
          </p:nvPr>
        </p:nvSpPr>
        <p:spPr>
          <a:xfrm>
            <a:off x="2216208" y="1282666"/>
            <a:ext cx="4674449" cy="8155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latin typeface="Sitka Display" pitchFamily="2" charset="0"/>
              </a:rPr>
              <a:t>UK Train Rides</a:t>
            </a:r>
          </a:p>
        </p:txBody>
      </p:sp>
      <p:sp>
        <p:nvSpPr>
          <p:cNvPr id="1695" name="Google Shape;1695;p29"/>
          <p:cNvSpPr txBox="1">
            <a:spLocks noGrp="1"/>
          </p:cNvSpPr>
          <p:nvPr>
            <p:ph type="subTitle" idx="1"/>
          </p:nvPr>
        </p:nvSpPr>
        <p:spPr>
          <a:xfrm>
            <a:off x="1179262" y="2146996"/>
            <a:ext cx="6593681" cy="1241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UK Train Travel Analytics:</a:t>
            </a:r>
            <a:r>
              <a:rPr lang="ar-SA" sz="1800" b="1" dirty="0"/>
              <a:t> </a:t>
            </a:r>
            <a:r>
              <a:rPr lang="en" sz="1800" b="1" dirty="0"/>
              <a:t>Patterns,</a:t>
            </a:r>
            <a:r>
              <a:rPr lang="ar-SA" sz="1800" b="1" dirty="0"/>
              <a:t> </a:t>
            </a:r>
            <a:r>
              <a:rPr lang="en" sz="1800" b="1" dirty="0"/>
              <a:t>Ticketing Trends, and Service Performance </a:t>
            </a:r>
            <a:endParaRPr sz="1800" b="1" dirty="0"/>
          </a:p>
        </p:txBody>
      </p:sp>
      <p:grpSp>
        <p:nvGrpSpPr>
          <p:cNvPr id="1696" name="Google Shape;1696;p29"/>
          <p:cNvGrpSpPr/>
          <p:nvPr/>
        </p:nvGrpSpPr>
        <p:grpSpPr>
          <a:xfrm>
            <a:off x="7151735" y="2894253"/>
            <a:ext cx="924904" cy="1182028"/>
            <a:chOff x="7462810" y="2721491"/>
            <a:chExt cx="924904" cy="1182028"/>
          </a:xfrm>
        </p:grpSpPr>
        <p:grpSp>
          <p:nvGrpSpPr>
            <p:cNvPr id="1697" name="Google Shape;1697;p29"/>
            <p:cNvGrpSpPr/>
            <p:nvPr/>
          </p:nvGrpSpPr>
          <p:grpSpPr>
            <a:xfrm>
              <a:off x="8044868" y="2721491"/>
              <a:ext cx="342846" cy="1181857"/>
              <a:chOff x="1539875" y="3257551"/>
              <a:chExt cx="511176" cy="1762125"/>
            </a:xfrm>
          </p:grpSpPr>
          <p:sp>
            <p:nvSpPr>
              <p:cNvPr id="1698" name="Google Shape;1698;p29"/>
              <p:cNvSpPr/>
              <p:nvPr/>
            </p:nvSpPr>
            <p:spPr>
              <a:xfrm>
                <a:off x="1630363" y="3300413"/>
                <a:ext cx="279400" cy="1719263"/>
              </a:xfrm>
              <a:custGeom>
                <a:avLst/>
                <a:gdLst/>
                <a:ahLst/>
                <a:cxnLst/>
                <a:rect l="l" t="t" r="r" b="b"/>
                <a:pathLst>
                  <a:path w="282" h="1742" extrusionOk="0">
                    <a:moveTo>
                      <a:pt x="281" y="283"/>
                    </a:moveTo>
                    <a:cubicBezTo>
                      <a:pt x="281" y="283"/>
                      <a:pt x="280" y="282"/>
                      <a:pt x="279" y="283"/>
                    </a:cubicBezTo>
                    <a:cubicBezTo>
                      <a:pt x="177" y="364"/>
                      <a:pt x="177" y="364"/>
                      <a:pt x="177" y="364"/>
                    </a:cubicBezTo>
                    <a:cubicBezTo>
                      <a:pt x="173" y="0"/>
                      <a:pt x="173" y="0"/>
                      <a:pt x="173" y="0"/>
                    </a:cubicBezTo>
                    <a:cubicBezTo>
                      <a:pt x="162" y="1016"/>
                      <a:pt x="162" y="1016"/>
                      <a:pt x="162" y="1016"/>
                    </a:cubicBezTo>
                    <a:cubicBezTo>
                      <a:pt x="132" y="996"/>
                      <a:pt x="132" y="996"/>
                      <a:pt x="132" y="996"/>
                    </a:cubicBezTo>
                    <a:cubicBezTo>
                      <a:pt x="109" y="963"/>
                      <a:pt x="109" y="963"/>
                      <a:pt x="109" y="963"/>
                    </a:cubicBezTo>
                    <a:cubicBezTo>
                      <a:pt x="109" y="962"/>
                      <a:pt x="108" y="962"/>
                      <a:pt x="108" y="962"/>
                    </a:cubicBezTo>
                    <a:cubicBezTo>
                      <a:pt x="107" y="963"/>
                      <a:pt x="107" y="963"/>
                      <a:pt x="107" y="964"/>
                    </a:cubicBezTo>
                    <a:cubicBezTo>
                      <a:pt x="126" y="992"/>
                      <a:pt x="126" y="992"/>
                      <a:pt x="126" y="992"/>
                    </a:cubicBezTo>
                    <a:cubicBezTo>
                      <a:pt x="104" y="977"/>
                      <a:pt x="104" y="977"/>
                      <a:pt x="104" y="977"/>
                    </a:cubicBezTo>
                    <a:cubicBezTo>
                      <a:pt x="12" y="884"/>
                      <a:pt x="12" y="884"/>
                      <a:pt x="12" y="884"/>
                    </a:cubicBezTo>
                    <a:cubicBezTo>
                      <a:pt x="12" y="883"/>
                      <a:pt x="11" y="883"/>
                      <a:pt x="11" y="884"/>
                    </a:cubicBezTo>
                    <a:cubicBezTo>
                      <a:pt x="10" y="884"/>
                      <a:pt x="10" y="885"/>
                      <a:pt x="11" y="886"/>
                    </a:cubicBezTo>
                    <a:cubicBezTo>
                      <a:pt x="93" y="969"/>
                      <a:pt x="93" y="969"/>
                      <a:pt x="93" y="969"/>
                    </a:cubicBezTo>
                    <a:cubicBezTo>
                      <a:pt x="4" y="908"/>
                      <a:pt x="4" y="908"/>
                      <a:pt x="4" y="908"/>
                    </a:cubicBezTo>
                    <a:cubicBezTo>
                      <a:pt x="3" y="908"/>
                      <a:pt x="2" y="908"/>
                      <a:pt x="1" y="909"/>
                    </a:cubicBezTo>
                    <a:cubicBezTo>
                      <a:pt x="0" y="910"/>
                      <a:pt x="0" y="912"/>
                      <a:pt x="2" y="913"/>
                    </a:cubicBezTo>
                    <a:cubicBezTo>
                      <a:pt x="161" y="1022"/>
                      <a:pt x="161" y="1022"/>
                      <a:pt x="161" y="1022"/>
                    </a:cubicBezTo>
                    <a:cubicBezTo>
                      <a:pt x="153" y="1742"/>
                      <a:pt x="153" y="1742"/>
                      <a:pt x="153" y="1742"/>
                    </a:cubicBezTo>
                    <a:cubicBezTo>
                      <a:pt x="193" y="1742"/>
                      <a:pt x="193" y="1742"/>
                      <a:pt x="193" y="1742"/>
                    </a:cubicBezTo>
                    <a:cubicBezTo>
                      <a:pt x="177" y="368"/>
                      <a:pt x="177" y="368"/>
                      <a:pt x="177" y="368"/>
                    </a:cubicBezTo>
                    <a:cubicBezTo>
                      <a:pt x="214" y="339"/>
                      <a:pt x="214" y="339"/>
                      <a:pt x="214" y="339"/>
                    </a:cubicBezTo>
                    <a:cubicBezTo>
                      <a:pt x="251" y="325"/>
                      <a:pt x="251" y="325"/>
                      <a:pt x="251" y="325"/>
                    </a:cubicBezTo>
                    <a:cubicBezTo>
                      <a:pt x="251" y="324"/>
                      <a:pt x="252" y="324"/>
                      <a:pt x="251" y="323"/>
                    </a:cubicBezTo>
                    <a:cubicBezTo>
                      <a:pt x="251" y="322"/>
                      <a:pt x="250" y="322"/>
                      <a:pt x="250" y="322"/>
                    </a:cubicBezTo>
                    <a:cubicBezTo>
                      <a:pt x="220" y="333"/>
                      <a:pt x="220" y="333"/>
                      <a:pt x="220" y="333"/>
                    </a:cubicBezTo>
                    <a:cubicBezTo>
                      <a:pt x="281" y="285"/>
                      <a:pt x="281" y="285"/>
                      <a:pt x="281" y="285"/>
                    </a:cubicBezTo>
                    <a:cubicBezTo>
                      <a:pt x="281" y="284"/>
                      <a:pt x="282" y="284"/>
                      <a:pt x="28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29"/>
              <p:cNvSpPr/>
              <p:nvPr/>
            </p:nvSpPr>
            <p:spPr>
              <a:xfrm>
                <a:off x="1663700" y="4792663"/>
                <a:ext cx="138113" cy="85725"/>
              </a:xfrm>
              <a:custGeom>
                <a:avLst/>
                <a:gdLst/>
                <a:ahLst/>
                <a:cxnLst/>
                <a:rect l="l" t="t" r="r" b="b"/>
                <a:pathLst>
                  <a:path w="140" h="88" extrusionOk="0">
                    <a:moveTo>
                      <a:pt x="140" y="88"/>
                    </a:moveTo>
                    <a:cubicBezTo>
                      <a:pt x="0" y="27"/>
                      <a:pt x="0" y="27"/>
                      <a:pt x="0" y="27"/>
                    </a:cubicBezTo>
                    <a:cubicBezTo>
                      <a:pt x="0" y="27"/>
                      <a:pt x="30" y="0"/>
                      <a:pt x="70" y="40"/>
                    </a:cubicBezTo>
                    <a:cubicBezTo>
                      <a:pt x="70" y="40"/>
                      <a:pt x="93" y="1"/>
                      <a:pt x="140" y="8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29"/>
              <p:cNvSpPr/>
              <p:nvPr/>
            </p:nvSpPr>
            <p:spPr>
              <a:xfrm>
                <a:off x="1539875" y="3257551"/>
                <a:ext cx="511175" cy="1590673"/>
              </a:xfrm>
              <a:custGeom>
                <a:avLst/>
                <a:gdLst/>
                <a:ahLst/>
                <a:cxnLst/>
                <a:rect l="l" t="t" r="r" b="b"/>
                <a:pathLst>
                  <a:path w="517" h="1611" extrusionOk="0">
                    <a:moveTo>
                      <a:pt x="483" y="1328"/>
                    </a:moveTo>
                    <a:cubicBezTo>
                      <a:pt x="483" y="1326"/>
                      <a:pt x="483" y="1324"/>
                      <a:pt x="483" y="1323"/>
                    </a:cubicBezTo>
                    <a:cubicBezTo>
                      <a:pt x="265" y="1412"/>
                      <a:pt x="265" y="1412"/>
                      <a:pt x="265" y="1412"/>
                    </a:cubicBezTo>
                    <a:cubicBezTo>
                      <a:pt x="265" y="1407"/>
                      <a:pt x="265" y="1407"/>
                      <a:pt x="265" y="1407"/>
                    </a:cubicBezTo>
                    <a:cubicBezTo>
                      <a:pt x="480" y="1299"/>
                      <a:pt x="480" y="1299"/>
                      <a:pt x="480" y="1299"/>
                    </a:cubicBezTo>
                    <a:cubicBezTo>
                      <a:pt x="477" y="1283"/>
                      <a:pt x="470" y="1267"/>
                      <a:pt x="460" y="1250"/>
                    </a:cubicBezTo>
                    <a:cubicBezTo>
                      <a:pt x="460" y="1250"/>
                      <a:pt x="517" y="1075"/>
                      <a:pt x="427" y="985"/>
                    </a:cubicBezTo>
                    <a:cubicBezTo>
                      <a:pt x="427" y="985"/>
                      <a:pt x="445" y="932"/>
                      <a:pt x="446" y="876"/>
                    </a:cubicBezTo>
                    <a:cubicBezTo>
                      <a:pt x="366" y="891"/>
                      <a:pt x="366" y="891"/>
                      <a:pt x="366" y="891"/>
                    </a:cubicBezTo>
                    <a:cubicBezTo>
                      <a:pt x="416" y="867"/>
                      <a:pt x="416" y="867"/>
                      <a:pt x="416" y="867"/>
                    </a:cubicBezTo>
                    <a:cubicBezTo>
                      <a:pt x="265" y="915"/>
                      <a:pt x="265" y="915"/>
                      <a:pt x="265" y="915"/>
                    </a:cubicBezTo>
                    <a:cubicBezTo>
                      <a:pt x="442" y="830"/>
                      <a:pt x="442" y="830"/>
                      <a:pt x="442" y="830"/>
                    </a:cubicBezTo>
                    <a:cubicBezTo>
                      <a:pt x="435" y="794"/>
                      <a:pt x="416" y="764"/>
                      <a:pt x="374" y="754"/>
                    </a:cubicBezTo>
                    <a:cubicBezTo>
                      <a:pt x="374" y="754"/>
                      <a:pt x="439" y="588"/>
                      <a:pt x="352" y="519"/>
                    </a:cubicBezTo>
                    <a:cubicBezTo>
                      <a:pt x="352" y="519"/>
                      <a:pt x="398" y="485"/>
                      <a:pt x="365" y="452"/>
                    </a:cubicBezTo>
                    <a:cubicBezTo>
                      <a:pt x="365" y="452"/>
                      <a:pt x="377" y="400"/>
                      <a:pt x="375" y="345"/>
                    </a:cubicBezTo>
                    <a:cubicBezTo>
                      <a:pt x="354" y="363"/>
                      <a:pt x="332" y="399"/>
                      <a:pt x="332" y="399"/>
                    </a:cubicBezTo>
                    <a:cubicBezTo>
                      <a:pt x="336" y="364"/>
                      <a:pt x="265" y="432"/>
                      <a:pt x="265" y="432"/>
                    </a:cubicBezTo>
                    <a:cubicBezTo>
                      <a:pt x="265" y="391"/>
                      <a:pt x="265" y="391"/>
                      <a:pt x="265" y="391"/>
                    </a:cubicBezTo>
                    <a:cubicBezTo>
                      <a:pt x="355" y="331"/>
                      <a:pt x="355" y="331"/>
                      <a:pt x="355" y="331"/>
                    </a:cubicBezTo>
                    <a:cubicBezTo>
                      <a:pt x="303" y="350"/>
                      <a:pt x="303" y="350"/>
                      <a:pt x="303" y="350"/>
                    </a:cubicBezTo>
                    <a:cubicBezTo>
                      <a:pt x="371" y="310"/>
                      <a:pt x="371" y="310"/>
                      <a:pt x="371" y="310"/>
                    </a:cubicBezTo>
                    <a:cubicBezTo>
                      <a:pt x="365" y="276"/>
                      <a:pt x="350" y="244"/>
                      <a:pt x="320" y="227"/>
                    </a:cubicBezTo>
                    <a:cubicBezTo>
                      <a:pt x="320" y="227"/>
                      <a:pt x="367" y="69"/>
                      <a:pt x="265" y="0"/>
                    </a:cubicBezTo>
                    <a:cubicBezTo>
                      <a:pt x="164" y="69"/>
                      <a:pt x="210" y="227"/>
                      <a:pt x="210" y="227"/>
                    </a:cubicBezTo>
                    <a:cubicBezTo>
                      <a:pt x="207" y="228"/>
                      <a:pt x="205" y="230"/>
                      <a:pt x="202" y="231"/>
                    </a:cubicBezTo>
                    <a:cubicBezTo>
                      <a:pt x="209" y="269"/>
                      <a:pt x="209" y="269"/>
                      <a:pt x="209" y="269"/>
                    </a:cubicBezTo>
                    <a:cubicBezTo>
                      <a:pt x="200" y="234"/>
                      <a:pt x="200" y="234"/>
                      <a:pt x="200" y="234"/>
                    </a:cubicBezTo>
                    <a:cubicBezTo>
                      <a:pt x="193" y="239"/>
                      <a:pt x="187" y="246"/>
                      <a:pt x="181" y="253"/>
                    </a:cubicBezTo>
                    <a:cubicBezTo>
                      <a:pt x="209" y="322"/>
                      <a:pt x="209" y="322"/>
                      <a:pt x="209" y="322"/>
                    </a:cubicBezTo>
                    <a:cubicBezTo>
                      <a:pt x="173" y="267"/>
                      <a:pt x="173" y="267"/>
                      <a:pt x="173" y="267"/>
                    </a:cubicBezTo>
                    <a:cubicBezTo>
                      <a:pt x="159" y="296"/>
                      <a:pt x="155" y="332"/>
                      <a:pt x="155" y="365"/>
                    </a:cubicBezTo>
                    <a:cubicBezTo>
                      <a:pt x="209" y="389"/>
                      <a:pt x="209" y="389"/>
                      <a:pt x="209" y="389"/>
                    </a:cubicBezTo>
                    <a:cubicBezTo>
                      <a:pt x="156" y="380"/>
                      <a:pt x="156" y="380"/>
                      <a:pt x="156" y="380"/>
                    </a:cubicBezTo>
                    <a:cubicBezTo>
                      <a:pt x="158" y="420"/>
                      <a:pt x="165" y="452"/>
                      <a:pt x="165" y="452"/>
                    </a:cubicBezTo>
                    <a:cubicBezTo>
                      <a:pt x="133" y="485"/>
                      <a:pt x="178" y="519"/>
                      <a:pt x="178" y="519"/>
                    </a:cubicBezTo>
                    <a:cubicBezTo>
                      <a:pt x="91" y="588"/>
                      <a:pt x="156" y="754"/>
                      <a:pt x="156" y="754"/>
                    </a:cubicBezTo>
                    <a:cubicBezTo>
                      <a:pt x="88" y="770"/>
                      <a:pt x="80" y="840"/>
                      <a:pt x="85" y="899"/>
                    </a:cubicBezTo>
                    <a:cubicBezTo>
                      <a:pt x="239" y="1003"/>
                      <a:pt x="239" y="1003"/>
                      <a:pt x="239" y="1003"/>
                    </a:cubicBezTo>
                    <a:cubicBezTo>
                      <a:pt x="181" y="978"/>
                      <a:pt x="181" y="978"/>
                      <a:pt x="181" y="978"/>
                    </a:cubicBezTo>
                    <a:cubicBezTo>
                      <a:pt x="265" y="1033"/>
                      <a:pt x="265" y="1033"/>
                      <a:pt x="265" y="1033"/>
                    </a:cubicBezTo>
                    <a:cubicBezTo>
                      <a:pt x="265" y="1121"/>
                      <a:pt x="265" y="1121"/>
                      <a:pt x="265" y="1121"/>
                    </a:cubicBezTo>
                    <a:cubicBezTo>
                      <a:pt x="237" y="1063"/>
                      <a:pt x="223" y="1090"/>
                      <a:pt x="223" y="1090"/>
                    </a:cubicBezTo>
                    <a:cubicBezTo>
                      <a:pt x="169" y="987"/>
                      <a:pt x="135" y="1031"/>
                      <a:pt x="135" y="1031"/>
                    </a:cubicBezTo>
                    <a:cubicBezTo>
                      <a:pt x="106" y="987"/>
                      <a:pt x="79" y="1017"/>
                      <a:pt x="78" y="1018"/>
                    </a:cubicBezTo>
                    <a:cubicBezTo>
                      <a:pt x="64" y="1042"/>
                      <a:pt x="57" y="1070"/>
                      <a:pt x="54" y="1096"/>
                    </a:cubicBezTo>
                    <a:cubicBezTo>
                      <a:pt x="265" y="1238"/>
                      <a:pt x="265" y="1238"/>
                      <a:pt x="265" y="1238"/>
                    </a:cubicBezTo>
                    <a:cubicBezTo>
                      <a:pt x="53" y="1112"/>
                      <a:pt x="53" y="1112"/>
                      <a:pt x="53" y="1112"/>
                    </a:cubicBezTo>
                    <a:cubicBezTo>
                      <a:pt x="52" y="1125"/>
                      <a:pt x="52" y="1137"/>
                      <a:pt x="53" y="1150"/>
                    </a:cubicBezTo>
                    <a:cubicBezTo>
                      <a:pt x="170" y="1218"/>
                      <a:pt x="170" y="1218"/>
                      <a:pt x="170" y="1218"/>
                    </a:cubicBezTo>
                    <a:cubicBezTo>
                      <a:pt x="54" y="1171"/>
                      <a:pt x="54" y="1171"/>
                      <a:pt x="54" y="1171"/>
                    </a:cubicBezTo>
                    <a:cubicBezTo>
                      <a:pt x="55" y="1174"/>
                      <a:pt x="55" y="1177"/>
                      <a:pt x="55" y="1180"/>
                    </a:cubicBezTo>
                    <a:cubicBezTo>
                      <a:pt x="69" y="1191"/>
                      <a:pt x="69" y="1191"/>
                      <a:pt x="69" y="1191"/>
                    </a:cubicBezTo>
                    <a:cubicBezTo>
                      <a:pt x="56" y="1187"/>
                      <a:pt x="56" y="1187"/>
                      <a:pt x="56" y="1187"/>
                    </a:cubicBezTo>
                    <a:cubicBezTo>
                      <a:pt x="62" y="1224"/>
                      <a:pt x="70" y="1250"/>
                      <a:pt x="70" y="1250"/>
                    </a:cubicBezTo>
                    <a:cubicBezTo>
                      <a:pt x="0" y="1365"/>
                      <a:pt x="112" y="1471"/>
                      <a:pt x="112" y="1471"/>
                    </a:cubicBezTo>
                    <a:cubicBezTo>
                      <a:pt x="115" y="1486"/>
                      <a:pt x="119" y="1499"/>
                      <a:pt x="124" y="1511"/>
                    </a:cubicBezTo>
                    <a:cubicBezTo>
                      <a:pt x="265" y="1611"/>
                      <a:pt x="265" y="1611"/>
                      <a:pt x="265" y="1611"/>
                    </a:cubicBezTo>
                    <a:cubicBezTo>
                      <a:pt x="265" y="1611"/>
                      <a:pt x="397" y="1597"/>
                      <a:pt x="418" y="1471"/>
                    </a:cubicBezTo>
                    <a:cubicBezTo>
                      <a:pt x="418" y="1471"/>
                      <a:pt x="472" y="1420"/>
                      <a:pt x="482" y="1349"/>
                    </a:cubicBezTo>
                    <a:cubicBezTo>
                      <a:pt x="417" y="1371"/>
                      <a:pt x="417" y="1371"/>
                      <a:pt x="417" y="1371"/>
                    </a:cubicBezTo>
                    <a:lnTo>
                      <a:pt x="483" y="132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29"/>
              <p:cNvSpPr/>
              <p:nvPr/>
            </p:nvSpPr>
            <p:spPr>
              <a:xfrm>
                <a:off x="1801813" y="4562476"/>
                <a:ext cx="214313" cy="285750"/>
              </a:xfrm>
              <a:custGeom>
                <a:avLst/>
                <a:gdLst/>
                <a:ahLst/>
                <a:cxnLst/>
                <a:rect l="l" t="t" r="r" b="b"/>
                <a:pathLst>
                  <a:path w="218" h="288" extrusionOk="0">
                    <a:moveTo>
                      <a:pt x="218" y="0"/>
                    </a:moveTo>
                    <a:cubicBezTo>
                      <a:pt x="0" y="89"/>
                      <a:pt x="0" y="89"/>
                      <a:pt x="0" y="89"/>
                    </a:cubicBezTo>
                    <a:cubicBezTo>
                      <a:pt x="0" y="288"/>
                      <a:pt x="0" y="288"/>
                      <a:pt x="0" y="288"/>
                    </a:cubicBezTo>
                    <a:cubicBezTo>
                      <a:pt x="0" y="288"/>
                      <a:pt x="132" y="274"/>
                      <a:pt x="153" y="148"/>
                    </a:cubicBezTo>
                    <a:cubicBezTo>
                      <a:pt x="153" y="148"/>
                      <a:pt x="207" y="97"/>
                      <a:pt x="217" y="26"/>
                    </a:cubicBezTo>
                    <a:cubicBezTo>
                      <a:pt x="152" y="48"/>
                      <a:pt x="152" y="48"/>
                      <a:pt x="152" y="48"/>
                    </a:cubicBezTo>
                    <a:cubicBezTo>
                      <a:pt x="218" y="5"/>
                      <a:pt x="218" y="5"/>
                      <a:pt x="218" y="5"/>
                    </a:cubicBezTo>
                    <a:cubicBezTo>
                      <a:pt x="218" y="3"/>
                      <a:pt x="218" y="1"/>
                      <a:pt x="218"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29"/>
              <p:cNvSpPr/>
              <p:nvPr/>
            </p:nvSpPr>
            <p:spPr>
              <a:xfrm>
                <a:off x="1801813" y="3597276"/>
                <a:ext cx="174625" cy="563563"/>
              </a:xfrm>
              <a:custGeom>
                <a:avLst/>
                <a:gdLst/>
                <a:ahLst/>
                <a:cxnLst/>
                <a:rect l="l" t="t" r="r" b="b"/>
                <a:pathLst>
                  <a:path w="177" h="570" extrusionOk="0">
                    <a:moveTo>
                      <a:pt x="0" y="87"/>
                    </a:moveTo>
                    <a:cubicBezTo>
                      <a:pt x="0" y="570"/>
                      <a:pt x="0" y="570"/>
                      <a:pt x="0" y="570"/>
                    </a:cubicBezTo>
                    <a:cubicBezTo>
                      <a:pt x="177" y="485"/>
                      <a:pt x="177" y="485"/>
                      <a:pt x="177" y="485"/>
                    </a:cubicBezTo>
                    <a:cubicBezTo>
                      <a:pt x="170" y="449"/>
                      <a:pt x="151" y="419"/>
                      <a:pt x="109" y="409"/>
                    </a:cubicBezTo>
                    <a:cubicBezTo>
                      <a:pt x="109" y="409"/>
                      <a:pt x="174" y="243"/>
                      <a:pt x="87" y="174"/>
                    </a:cubicBezTo>
                    <a:cubicBezTo>
                      <a:pt x="87" y="174"/>
                      <a:pt x="133" y="140"/>
                      <a:pt x="100" y="107"/>
                    </a:cubicBezTo>
                    <a:cubicBezTo>
                      <a:pt x="100" y="107"/>
                      <a:pt x="112" y="55"/>
                      <a:pt x="110" y="0"/>
                    </a:cubicBezTo>
                    <a:cubicBezTo>
                      <a:pt x="89" y="18"/>
                      <a:pt x="67" y="54"/>
                      <a:pt x="67" y="54"/>
                    </a:cubicBezTo>
                    <a:cubicBezTo>
                      <a:pt x="71" y="19"/>
                      <a:pt x="1" y="86"/>
                      <a:pt x="0"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29"/>
              <p:cNvSpPr/>
              <p:nvPr/>
            </p:nvSpPr>
            <p:spPr>
              <a:xfrm>
                <a:off x="1801813" y="4113213"/>
                <a:ext cx="249238" cy="533400"/>
              </a:xfrm>
              <a:custGeom>
                <a:avLst/>
                <a:gdLst/>
                <a:ahLst/>
                <a:cxnLst/>
                <a:rect l="l" t="t" r="r" b="b"/>
                <a:pathLst>
                  <a:path w="252" h="540" extrusionOk="0">
                    <a:moveTo>
                      <a:pt x="215" y="432"/>
                    </a:moveTo>
                    <a:cubicBezTo>
                      <a:pt x="212" y="416"/>
                      <a:pt x="205" y="400"/>
                      <a:pt x="195" y="383"/>
                    </a:cubicBezTo>
                    <a:cubicBezTo>
                      <a:pt x="195" y="383"/>
                      <a:pt x="252" y="208"/>
                      <a:pt x="162" y="118"/>
                    </a:cubicBezTo>
                    <a:cubicBezTo>
                      <a:pt x="162" y="118"/>
                      <a:pt x="180" y="65"/>
                      <a:pt x="181" y="9"/>
                    </a:cubicBezTo>
                    <a:cubicBezTo>
                      <a:pt x="101" y="24"/>
                      <a:pt x="101" y="24"/>
                      <a:pt x="101" y="24"/>
                    </a:cubicBezTo>
                    <a:cubicBezTo>
                      <a:pt x="151" y="0"/>
                      <a:pt x="151" y="0"/>
                      <a:pt x="151" y="0"/>
                    </a:cubicBezTo>
                    <a:cubicBezTo>
                      <a:pt x="0" y="48"/>
                      <a:pt x="0" y="48"/>
                      <a:pt x="0" y="48"/>
                    </a:cubicBezTo>
                    <a:cubicBezTo>
                      <a:pt x="0" y="166"/>
                      <a:pt x="0" y="166"/>
                      <a:pt x="0" y="166"/>
                    </a:cubicBezTo>
                    <a:cubicBezTo>
                      <a:pt x="0" y="254"/>
                      <a:pt x="0" y="254"/>
                      <a:pt x="0" y="254"/>
                    </a:cubicBezTo>
                    <a:cubicBezTo>
                      <a:pt x="0" y="540"/>
                      <a:pt x="0" y="540"/>
                      <a:pt x="0" y="540"/>
                    </a:cubicBezTo>
                    <a:lnTo>
                      <a:pt x="215" y="4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04" name="Google Shape;1704;p29"/>
            <p:cNvGrpSpPr/>
            <p:nvPr/>
          </p:nvGrpSpPr>
          <p:grpSpPr>
            <a:xfrm>
              <a:off x="7800940" y="3262810"/>
              <a:ext cx="185813" cy="640708"/>
              <a:chOff x="1539875" y="3257551"/>
              <a:chExt cx="511176" cy="1762125"/>
            </a:xfrm>
          </p:grpSpPr>
          <p:sp>
            <p:nvSpPr>
              <p:cNvPr id="1705" name="Google Shape;1705;p29"/>
              <p:cNvSpPr/>
              <p:nvPr/>
            </p:nvSpPr>
            <p:spPr>
              <a:xfrm>
                <a:off x="1630363" y="3300413"/>
                <a:ext cx="279400" cy="1719263"/>
              </a:xfrm>
              <a:custGeom>
                <a:avLst/>
                <a:gdLst/>
                <a:ahLst/>
                <a:cxnLst/>
                <a:rect l="l" t="t" r="r" b="b"/>
                <a:pathLst>
                  <a:path w="282" h="1742" extrusionOk="0">
                    <a:moveTo>
                      <a:pt x="281" y="283"/>
                    </a:moveTo>
                    <a:cubicBezTo>
                      <a:pt x="281" y="283"/>
                      <a:pt x="280" y="282"/>
                      <a:pt x="279" y="283"/>
                    </a:cubicBezTo>
                    <a:cubicBezTo>
                      <a:pt x="177" y="364"/>
                      <a:pt x="177" y="364"/>
                      <a:pt x="177" y="364"/>
                    </a:cubicBezTo>
                    <a:cubicBezTo>
                      <a:pt x="173" y="0"/>
                      <a:pt x="173" y="0"/>
                      <a:pt x="173" y="0"/>
                    </a:cubicBezTo>
                    <a:cubicBezTo>
                      <a:pt x="162" y="1016"/>
                      <a:pt x="162" y="1016"/>
                      <a:pt x="162" y="1016"/>
                    </a:cubicBezTo>
                    <a:cubicBezTo>
                      <a:pt x="132" y="996"/>
                      <a:pt x="132" y="996"/>
                      <a:pt x="132" y="996"/>
                    </a:cubicBezTo>
                    <a:cubicBezTo>
                      <a:pt x="109" y="963"/>
                      <a:pt x="109" y="963"/>
                      <a:pt x="109" y="963"/>
                    </a:cubicBezTo>
                    <a:cubicBezTo>
                      <a:pt x="109" y="962"/>
                      <a:pt x="108" y="962"/>
                      <a:pt x="108" y="962"/>
                    </a:cubicBezTo>
                    <a:cubicBezTo>
                      <a:pt x="107" y="963"/>
                      <a:pt x="107" y="963"/>
                      <a:pt x="107" y="964"/>
                    </a:cubicBezTo>
                    <a:cubicBezTo>
                      <a:pt x="126" y="992"/>
                      <a:pt x="126" y="992"/>
                      <a:pt x="126" y="992"/>
                    </a:cubicBezTo>
                    <a:cubicBezTo>
                      <a:pt x="104" y="977"/>
                      <a:pt x="104" y="977"/>
                      <a:pt x="104" y="977"/>
                    </a:cubicBezTo>
                    <a:cubicBezTo>
                      <a:pt x="12" y="884"/>
                      <a:pt x="12" y="884"/>
                      <a:pt x="12" y="884"/>
                    </a:cubicBezTo>
                    <a:cubicBezTo>
                      <a:pt x="12" y="883"/>
                      <a:pt x="11" y="883"/>
                      <a:pt x="11" y="884"/>
                    </a:cubicBezTo>
                    <a:cubicBezTo>
                      <a:pt x="10" y="884"/>
                      <a:pt x="10" y="885"/>
                      <a:pt x="11" y="886"/>
                    </a:cubicBezTo>
                    <a:cubicBezTo>
                      <a:pt x="93" y="969"/>
                      <a:pt x="93" y="969"/>
                      <a:pt x="93" y="969"/>
                    </a:cubicBezTo>
                    <a:cubicBezTo>
                      <a:pt x="4" y="908"/>
                      <a:pt x="4" y="908"/>
                      <a:pt x="4" y="908"/>
                    </a:cubicBezTo>
                    <a:cubicBezTo>
                      <a:pt x="3" y="908"/>
                      <a:pt x="2" y="908"/>
                      <a:pt x="1" y="909"/>
                    </a:cubicBezTo>
                    <a:cubicBezTo>
                      <a:pt x="0" y="910"/>
                      <a:pt x="0" y="912"/>
                      <a:pt x="2" y="913"/>
                    </a:cubicBezTo>
                    <a:cubicBezTo>
                      <a:pt x="161" y="1022"/>
                      <a:pt x="161" y="1022"/>
                      <a:pt x="161" y="1022"/>
                    </a:cubicBezTo>
                    <a:cubicBezTo>
                      <a:pt x="153" y="1742"/>
                      <a:pt x="153" y="1742"/>
                      <a:pt x="153" y="1742"/>
                    </a:cubicBezTo>
                    <a:cubicBezTo>
                      <a:pt x="193" y="1742"/>
                      <a:pt x="193" y="1742"/>
                      <a:pt x="193" y="1742"/>
                    </a:cubicBezTo>
                    <a:cubicBezTo>
                      <a:pt x="177" y="368"/>
                      <a:pt x="177" y="368"/>
                      <a:pt x="177" y="368"/>
                    </a:cubicBezTo>
                    <a:cubicBezTo>
                      <a:pt x="214" y="339"/>
                      <a:pt x="214" y="339"/>
                      <a:pt x="214" y="339"/>
                    </a:cubicBezTo>
                    <a:cubicBezTo>
                      <a:pt x="251" y="325"/>
                      <a:pt x="251" y="325"/>
                      <a:pt x="251" y="325"/>
                    </a:cubicBezTo>
                    <a:cubicBezTo>
                      <a:pt x="251" y="324"/>
                      <a:pt x="252" y="324"/>
                      <a:pt x="251" y="323"/>
                    </a:cubicBezTo>
                    <a:cubicBezTo>
                      <a:pt x="251" y="322"/>
                      <a:pt x="250" y="322"/>
                      <a:pt x="250" y="322"/>
                    </a:cubicBezTo>
                    <a:cubicBezTo>
                      <a:pt x="220" y="333"/>
                      <a:pt x="220" y="333"/>
                      <a:pt x="220" y="333"/>
                    </a:cubicBezTo>
                    <a:cubicBezTo>
                      <a:pt x="281" y="285"/>
                      <a:pt x="281" y="285"/>
                      <a:pt x="281" y="285"/>
                    </a:cubicBezTo>
                    <a:cubicBezTo>
                      <a:pt x="281" y="284"/>
                      <a:pt x="282" y="284"/>
                      <a:pt x="28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29"/>
              <p:cNvSpPr/>
              <p:nvPr/>
            </p:nvSpPr>
            <p:spPr>
              <a:xfrm>
                <a:off x="1663700" y="4792663"/>
                <a:ext cx="138113" cy="85725"/>
              </a:xfrm>
              <a:custGeom>
                <a:avLst/>
                <a:gdLst/>
                <a:ahLst/>
                <a:cxnLst/>
                <a:rect l="l" t="t" r="r" b="b"/>
                <a:pathLst>
                  <a:path w="140" h="88" extrusionOk="0">
                    <a:moveTo>
                      <a:pt x="140" y="88"/>
                    </a:moveTo>
                    <a:cubicBezTo>
                      <a:pt x="0" y="27"/>
                      <a:pt x="0" y="27"/>
                      <a:pt x="0" y="27"/>
                    </a:cubicBezTo>
                    <a:cubicBezTo>
                      <a:pt x="0" y="27"/>
                      <a:pt x="30" y="0"/>
                      <a:pt x="70" y="40"/>
                    </a:cubicBezTo>
                    <a:cubicBezTo>
                      <a:pt x="70" y="40"/>
                      <a:pt x="93" y="1"/>
                      <a:pt x="140" y="8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29"/>
              <p:cNvSpPr/>
              <p:nvPr/>
            </p:nvSpPr>
            <p:spPr>
              <a:xfrm>
                <a:off x="1539875" y="3257551"/>
                <a:ext cx="511175" cy="1590673"/>
              </a:xfrm>
              <a:custGeom>
                <a:avLst/>
                <a:gdLst/>
                <a:ahLst/>
                <a:cxnLst/>
                <a:rect l="l" t="t" r="r" b="b"/>
                <a:pathLst>
                  <a:path w="517" h="1611" extrusionOk="0">
                    <a:moveTo>
                      <a:pt x="483" y="1328"/>
                    </a:moveTo>
                    <a:cubicBezTo>
                      <a:pt x="483" y="1326"/>
                      <a:pt x="483" y="1324"/>
                      <a:pt x="483" y="1323"/>
                    </a:cubicBezTo>
                    <a:cubicBezTo>
                      <a:pt x="265" y="1412"/>
                      <a:pt x="265" y="1412"/>
                      <a:pt x="265" y="1412"/>
                    </a:cubicBezTo>
                    <a:cubicBezTo>
                      <a:pt x="265" y="1407"/>
                      <a:pt x="265" y="1407"/>
                      <a:pt x="265" y="1407"/>
                    </a:cubicBezTo>
                    <a:cubicBezTo>
                      <a:pt x="480" y="1299"/>
                      <a:pt x="480" y="1299"/>
                      <a:pt x="480" y="1299"/>
                    </a:cubicBezTo>
                    <a:cubicBezTo>
                      <a:pt x="477" y="1283"/>
                      <a:pt x="470" y="1267"/>
                      <a:pt x="460" y="1250"/>
                    </a:cubicBezTo>
                    <a:cubicBezTo>
                      <a:pt x="460" y="1250"/>
                      <a:pt x="517" y="1075"/>
                      <a:pt x="427" y="985"/>
                    </a:cubicBezTo>
                    <a:cubicBezTo>
                      <a:pt x="427" y="985"/>
                      <a:pt x="445" y="932"/>
                      <a:pt x="446" y="876"/>
                    </a:cubicBezTo>
                    <a:cubicBezTo>
                      <a:pt x="366" y="891"/>
                      <a:pt x="366" y="891"/>
                      <a:pt x="366" y="891"/>
                    </a:cubicBezTo>
                    <a:cubicBezTo>
                      <a:pt x="416" y="867"/>
                      <a:pt x="416" y="867"/>
                      <a:pt x="416" y="867"/>
                    </a:cubicBezTo>
                    <a:cubicBezTo>
                      <a:pt x="265" y="915"/>
                      <a:pt x="265" y="915"/>
                      <a:pt x="265" y="915"/>
                    </a:cubicBezTo>
                    <a:cubicBezTo>
                      <a:pt x="442" y="830"/>
                      <a:pt x="442" y="830"/>
                      <a:pt x="442" y="830"/>
                    </a:cubicBezTo>
                    <a:cubicBezTo>
                      <a:pt x="435" y="794"/>
                      <a:pt x="416" y="764"/>
                      <a:pt x="374" y="754"/>
                    </a:cubicBezTo>
                    <a:cubicBezTo>
                      <a:pt x="374" y="754"/>
                      <a:pt x="439" y="588"/>
                      <a:pt x="352" y="519"/>
                    </a:cubicBezTo>
                    <a:cubicBezTo>
                      <a:pt x="352" y="519"/>
                      <a:pt x="398" y="485"/>
                      <a:pt x="365" y="452"/>
                    </a:cubicBezTo>
                    <a:cubicBezTo>
                      <a:pt x="365" y="452"/>
                      <a:pt x="377" y="400"/>
                      <a:pt x="375" y="345"/>
                    </a:cubicBezTo>
                    <a:cubicBezTo>
                      <a:pt x="354" y="363"/>
                      <a:pt x="332" y="399"/>
                      <a:pt x="332" y="399"/>
                    </a:cubicBezTo>
                    <a:cubicBezTo>
                      <a:pt x="336" y="364"/>
                      <a:pt x="265" y="432"/>
                      <a:pt x="265" y="432"/>
                    </a:cubicBezTo>
                    <a:cubicBezTo>
                      <a:pt x="265" y="391"/>
                      <a:pt x="265" y="391"/>
                      <a:pt x="265" y="391"/>
                    </a:cubicBezTo>
                    <a:cubicBezTo>
                      <a:pt x="355" y="331"/>
                      <a:pt x="355" y="331"/>
                      <a:pt x="355" y="331"/>
                    </a:cubicBezTo>
                    <a:cubicBezTo>
                      <a:pt x="303" y="350"/>
                      <a:pt x="303" y="350"/>
                      <a:pt x="303" y="350"/>
                    </a:cubicBezTo>
                    <a:cubicBezTo>
                      <a:pt x="371" y="310"/>
                      <a:pt x="371" y="310"/>
                      <a:pt x="371" y="310"/>
                    </a:cubicBezTo>
                    <a:cubicBezTo>
                      <a:pt x="365" y="276"/>
                      <a:pt x="350" y="244"/>
                      <a:pt x="320" y="227"/>
                    </a:cubicBezTo>
                    <a:cubicBezTo>
                      <a:pt x="320" y="227"/>
                      <a:pt x="367" y="69"/>
                      <a:pt x="265" y="0"/>
                    </a:cubicBezTo>
                    <a:cubicBezTo>
                      <a:pt x="164" y="69"/>
                      <a:pt x="210" y="227"/>
                      <a:pt x="210" y="227"/>
                    </a:cubicBezTo>
                    <a:cubicBezTo>
                      <a:pt x="207" y="228"/>
                      <a:pt x="205" y="230"/>
                      <a:pt x="202" y="231"/>
                    </a:cubicBezTo>
                    <a:cubicBezTo>
                      <a:pt x="209" y="269"/>
                      <a:pt x="209" y="269"/>
                      <a:pt x="209" y="269"/>
                    </a:cubicBezTo>
                    <a:cubicBezTo>
                      <a:pt x="200" y="234"/>
                      <a:pt x="200" y="234"/>
                      <a:pt x="200" y="234"/>
                    </a:cubicBezTo>
                    <a:cubicBezTo>
                      <a:pt x="193" y="239"/>
                      <a:pt x="187" y="246"/>
                      <a:pt x="181" y="253"/>
                    </a:cubicBezTo>
                    <a:cubicBezTo>
                      <a:pt x="209" y="322"/>
                      <a:pt x="209" y="322"/>
                      <a:pt x="209" y="322"/>
                    </a:cubicBezTo>
                    <a:cubicBezTo>
                      <a:pt x="173" y="267"/>
                      <a:pt x="173" y="267"/>
                      <a:pt x="173" y="267"/>
                    </a:cubicBezTo>
                    <a:cubicBezTo>
                      <a:pt x="159" y="296"/>
                      <a:pt x="155" y="332"/>
                      <a:pt x="155" y="365"/>
                    </a:cubicBezTo>
                    <a:cubicBezTo>
                      <a:pt x="209" y="389"/>
                      <a:pt x="209" y="389"/>
                      <a:pt x="209" y="389"/>
                    </a:cubicBezTo>
                    <a:cubicBezTo>
                      <a:pt x="156" y="380"/>
                      <a:pt x="156" y="380"/>
                      <a:pt x="156" y="380"/>
                    </a:cubicBezTo>
                    <a:cubicBezTo>
                      <a:pt x="158" y="420"/>
                      <a:pt x="165" y="452"/>
                      <a:pt x="165" y="452"/>
                    </a:cubicBezTo>
                    <a:cubicBezTo>
                      <a:pt x="133" y="485"/>
                      <a:pt x="178" y="519"/>
                      <a:pt x="178" y="519"/>
                    </a:cubicBezTo>
                    <a:cubicBezTo>
                      <a:pt x="91" y="588"/>
                      <a:pt x="156" y="754"/>
                      <a:pt x="156" y="754"/>
                    </a:cubicBezTo>
                    <a:cubicBezTo>
                      <a:pt x="88" y="770"/>
                      <a:pt x="80" y="840"/>
                      <a:pt x="85" y="899"/>
                    </a:cubicBezTo>
                    <a:cubicBezTo>
                      <a:pt x="239" y="1003"/>
                      <a:pt x="239" y="1003"/>
                      <a:pt x="239" y="1003"/>
                    </a:cubicBezTo>
                    <a:cubicBezTo>
                      <a:pt x="181" y="978"/>
                      <a:pt x="181" y="978"/>
                      <a:pt x="181" y="978"/>
                    </a:cubicBezTo>
                    <a:cubicBezTo>
                      <a:pt x="265" y="1033"/>
                      <a:pt x="265" y="1033"/>
                      <a:pt x="265" y="1033"/>
                    </a:cubicBezTo>
                    <a:cubicBezTo>
                      <a:pt x="265" y="1121"/>
                      <a:pt x="265" y="1121"/>
                      <a:pt x="265" y="1121"/>
                    </a:cubicBezTo>
                    <a:cubicBezTo>
                      <a:pt x="237" y="1063"/>
                      <a:pt x="223" y="1090"/>
                      <a:pt x="223" y="1090"/>
                    </a:cubicBezTo>
                    <a:cubicBezTo>
                      <a:pt x="169" y="987"/>
                      <a:pt x="135" y="1031"/>
                      <a:pt x="135" y="1031"/>
                    </a:cubicBezTo>
                    <a:cubicBezTo>
                      <a:pt x="106" y="987"/>
                      <a:pt x="79" y="1017"/>
                      <a:pt x="78" y="1018"/>
                    </a:cubicBezTo>
                    <a:cubicBezTo>
                      <a:pt x="64" y="1042"/>
                      <a:pt x="57" y="1070"/>
                      <a:pt x="54" y="1096"/>
                    </a:cubicBezTo>
                    <a:cubicBezTo>
                      <a:pt x="265" y="1238"/>
                      <a:pt x="265" y="1238"/>
                      <a:pt x="265" y="1238"/>
                    </a:cubicBezTo>
                    <a:cubicBezTo>
                      <a:pt x="53" y="1112"/>
                      <a:pt x="53" y="1112"/>
                      <a:pt x="53" y="1112"/>
                    </a:cubicBezTo>
                    <a:cubicBezTo>
                      <a:pt x="52" y="1125"/>
                      <a:pt x="52" y="1137"/>
                      <a:pt x="53" y="1150"/>
                    </a:cubicBezTo>
                    <a:cubicBezTo>
                      <a:pt x="170" y="1218"/>
                      <a:pt x="170" y="1218"/>
                      <a:pt x="170" y="1218"/>
                    </a:cubicBezTo>
                    <a:cubicBezTo>
                      <a:pt x="54" y="1171"/>
                      <a:pt x="54" y="1171"/>
                      <a:pt x="54" y="1171"/>
                    </a:cubicBezTo>
                    <a:cubicBezTo>
                      <a:pt x="55" y="1174"/>
                      <a:pt x="55" y="1177"/>
                      <a:pt x="55" y="1180"/>
                    </a:cubicBezTo>
                    <a:cubicBezTo>
                      <a:pt x="69" y="1191"/>
                      <a:pt x="69" y="1191"/>
                      <a:pt x="69" y="1191"/>
                    </a:cubicBezTo>
                    <a:cubicBezTo>
                      <a:pt x="56" y="1187"/>
                      <a:pt x="56" y="1187"/>
                      <a:pt x="56" y="1187"/>
                    </a:cubicBezTo>
                    <a:cubicBezTo>
                      <a:pt x="62" y="1224"/>
                      <a:pt x="70" y="1250"/>
                      <a:pt x="70" y="1250"/>
                    </a:cubicBezTo>
                    <a:cubicBezTo>
                      <a:pt x="0" y="1365"/>
                      <a:pt x="112" y="1471"/>
                      <a:pt x="112" y="1471"/>
                    </a:cubicBezTo>
                    <a:cubicBezTo>
                      <a:pt x="115" y="1486"/>
                      <a:pt x="119" y="1499"/>
                      <a:pt x="124" y="1511"/>
                    </a:cubicBezTo>
                    <a:cubicBezTo>
                      <a:pt x="265" y="1611"/>
                      <a:pt x="265" y="1611"/>
                      <a:pt x="265" y="1611"/>
                    </a:cubicBezTo>
                    <a:cubicBezTo>
                      <a:pt x="265" y="1611"/>
                      <a:pt x="397" y="1597"/>
                      <a:pt x="418" y="1471"/>
                    </a:cubicBezTo>
                    <a:cubicBezTo>
                      <a:pt x="418" y="1471"/>
                      <a:pt x="472" y="1420"/>
                      <a:pt x="482" y="1349"/>
                    </a:cubicBezTo>
                    <a:cubicBezTo>
                      <a:pt x="417" y="1371"/>
                      <a:pt x="417" y="1371"/>
                      <a:pt x="417" y="1371"/>
                    </a:cubicBezTo>
                    <a:lnTo>
                      <a:pt x="483" y="132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29"/>
              <p:cNvSpPr/>
              <p:nvPr/>
            </p:nvSpPr>
            <p:spPr>
              <a:xfrm>
                <a:off x="1801813" y="4562476"/>
                <a:ext cx="214313" cy="285750"/>
              </a:xfrm>
              <a:custGeom>
                <a:avLst/>
                <a:gdLst/>
                <a:ahLst/>
                <a:cxnLst/>
                <a:rect l="l" t="t" r="r" b="b"/>
                <a:pathLst>
                  <a:path w="218" h="288" extrusionOk="0">
                    <a:moveTo>
                      <a:pt x="218" y="0"/>
                    </a:moveTo>
                    <a:cubicBezTo>
                      <a:pt x="0" y="89"/>
                      <a:pt x="0" y="89"/>
                      <a:pt x="0" y="89"/>
                    </a:cubicBezTo>
                    <a:cubicBezTo>
                      <a:pt x="0" y="288"/>
                      <a:pt x="0" y="288"/>
                      <a:pt x="0" y="288"/>
                    </a:cubicBezTo>
                    <a:cubicBezTo>
                      <a:pt x="0" y="288"/>
                      <a:pt x="132" y="274"/>
                      <a:pt x="153" y="148"/>
                    </a:cubicBezTo>
                    <a:cubicBezTo>
                      <a:pt x="153" y="148"/>
                      <a:pt x="207" y="97"/>
                      <a:pt x="217" y="26"/>
                    </a:cubicBezTo>
                    <a:cubicBezTo>
                      <a:pt x="152" y="48"/>
                      <a:pt x="152" y="48"/>
                      <a:pt x="152" y="48"/>
                    </a:cubicBezTo>
                    <a:cubicBezTo>
                      <a:pt x="218" y="5"/>
                      <a:pt x="218" y="5"/>
                      <a:pt x="218" y="5"/>
                    </a:cubicBezTo>
                    <a:cubicBezTo>
                      <a:pt x="218" y="3"/>
                      <a:pt x="218" y="1"/>
                      <a:pt x="218"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29"/>
              <p:cNvSpPr/>
              <p:nvPr/>
            </p:nvSpPr>
            <p:spPr>
              <a:xfrm>
                <a:off x="1801813" y="3597276"/>
                <a:ext cx="174625" cy="563563"/>
              </a:xfrm>
              <a:custGeom>
                <a:avLst/>
                <a:gdLst/>
                <a:ahLst/>
                <a:cxnLst/>
                <a:rect l="l" t="t" r="r" b="b"/>
                <a:pathLst>
                  <a:path w="177" h="570" extrusionOk="0">
                    <a:moveTo>
                      <a:pt x="0" y="87"/>
                    </a:moveTo>
                    <a:cubicBezTo>
                      <a:pt x="0" y="570"/>
                      <a:pt x="0" y="570"/>
                      <a:pt x="0" y="570"/>
                    </a:cubicBezTo>
                    <a:cubicBezTo>
                      <a:pt x="177" y="485"/>
                      <a:pt x="177" y="485"/>
                      <a:pt x="177" y="485"/>
                    </a:cubicBezTo>
                    <a:cubicBezTo>
                      <a:pt x="170" y="449"/>
                      <a:pt x="151" y="419"/>
                      <a:pt x="109" y="409"/>
                    </a:cubicBezTo>
                    <a:cubicBezTo>
                      <a:pt x="109" y="409"/>
                      <a:pt x="174" y="243"/>
                      <a:pt x="87" y="174"/>
                    </a:cubicBezTo>
                    <a:cubicBezTo>
                      <a:pt x="87" y="174"/>
                      <a:pt x="133" y="140"/>
                      <a:pt x="100" y="107"/>
                    </a:cubicBezTo>
                    <a:cubicBezTo>
                      <a:pt x="100" y="107"/>
                      <a:pt x="112" y="55"/>
                      <a:pt x="110" y="0"/>
                    </a:cubicBezTo>
                    <a:cubicBezTo>
                      <a:pt x="89" y="18"/>
                      <a:pt x="67" y="54"/>
                      <a:pt x="67" y="54"/>
                    </a:cubicBezTo>
                    <a:cubicBezTo>
                      <a:pt x="71" y="19"/>
                      <a:pt x="1" y="86"/>
                      <a:pt x="0"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29"/>
              <p:cNvSpPr/>
              <p:nvPr/>
            </p:nvSpPr>
            <p:spPr>
              <a:xfrm>
                <a:off x="1801813" y="4113213"/>
                <a:ext cx="249238" cy="533400"/>
              </a:xfrm>
              <a:custGeom>
                <a:avLst/>
                <a:gdLst/>
                <a:ahLst/>
                <a:cxnLst/>
                <a:rect l="l" t="t" r="r" b="b"/>
                <a:pathLst>
                  <a:path w="252" h="540" extrusionOk="0">
                    <a:moveTo>
                      <a:pt x="215" y="432"/>
                    </a:moveTo>
                    <a:cubicBezTo>
                      <a:pt x="212" y="416"/>
                      <a:pt x="205" y="400"/>
                      <a:pt x="195" y="383"/>
                    </a:cubicBezTo>
                    <a:cubicBezTo>
                      <a:pt x="195" y="383"/>
                      <a:pt x="252" y="208"/>
                      <a:pt x="162" y="118"/>
                    </a:cubicBezTo>
                    <a:cubicBezTo>
                      <a:pt x="162" y="118"/>
                      <a:pt x="180" y="65"/>
                      <a:pt x="181" y="9"/>
                    </a:cubicBezTo>
                    <a:cubicBezTo>
                      <a:pt x="101" y="24"/>
                      <a:pt x="101" y="24"/>
                      <a:pt x="101" y="24"/>
                    </a:cubicBezTo>
                    <a:cubicBezTo>
                      <a:pt x="151" y="0"/>
                      <a:pt x="151" y="0"/>
                      <a:pt x="151" y="0"/>
                    </a:cubicBezTo>
                    <a:cubicBezTo>
                      <a:pt x="0" y="48"/>
                      <a:pt x="0" y="48"/>
                      <a:pt x="0" y="48"/>
                    </a:cubicBezTo>
                    <a:cubicBezTo>
                      <a:pt x="0" y="166"/>
                      <a:pt x="0" y="166"/>
                      <a:pt x="0" y="166"/>
                    </a:cubicBezTo>
                    <a:cubicBezTo>
                      <a:pt x="0" y="254"/>
                      <a:pt x="0" y="254"/>
                      <a:pt x="0" y="254"/>
                    </a:cubicBezTo>
                    <a:cubicBezTo>
                      <a:pt x="0" y="540"/>
                      <a:pt x="0" y="540"/>
                      <a:pt x="0" y="540"/>
                    </a:cubicBezTo>
                    <a:lnTo>
                      <a:pt x="215" y="4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11" name="Google Shape;1711;p29"/>
            <p:cNvGrpSpPr/>
            <p:nvPr/>
          </p:nvGrpSpPr>
          <p:grpSpPr>
            <a:xfrm flipH="1">
              <a:off x="7462810" y="3127474"/>
              <a:ext cx="225020" cy="775863"/>
              <a:chOff x="1539875" y="3257551"/>
              <a:chExt cx="511176" cy="1762125"/>
            </a:xfrm>
          </p:grpSpPr>
          <p:sp>
            <p:nvSpPr>
              <p:cNvPr id="1712" name="Google Shape;1712;p29"/>
              <p:cNvSpPr/>
              <p:nvPr/>
            </p:nvSpPr>
            <p:spPr>
              <a:xfrm>
                <a:off x="1630363" y="3300413"/>
                <a:ext cx="279400" cy="1719263"/>
              </a:xfrm>
              <a:custGeom>
                <a:avLst/>
                <a:gdLst/>
                <a:ahLst/>
                <a:cxnLst/>
                <a:rect l="l" t="t" r="r" b="b"/>
                <a:pathLst>
                  <a:path w="282" h="1742" extrusionOk="0">
                    <a:moveTo>
                      <a:pt x="281" y="283"/>
                    </a:moveTo>
                    <a:cubicBezTo>
                      <a:pt x="281" y="283"/>
                      <a:pt x="280" y="282"/>
                      <a:pt x="279" y="283"/>
                    </a:cubicBezTo>
                    <a:cubicBezTo>
                      <a:pt x="177" y="364"/>
                      <a:pt x="177" y="364"/>
                      <a:pt x="177" y="364"/>
                    </a:cubicBezTo>
                    <a:cubicBezTo>
                      <a:pt x="173" y="0"/>
                      <a:pt x="173" y="0"/>
                      <a:pt x="173" y="0"/>
                    </a:cubicBezTo>
                    <a:cubicBezTo>
                      <a:pt x="162" y="1016"/>
                      <a:pt x="162" y="1016"/>
                      <a:pt x="162" y="1016"/>
                    </a:cubicBezTo>
                    <a:cubicBezTo>
                      <a:pt x="132" y="996"/>
                      <a:pt x="132" y="996"/>
                      <a:pt x="132" y="996"/>
                    </a:cubicBezTo>
                    <a:cubicBezTo>
                      <a:pt x="109" y="963"/>
                      <a:pt x="109" y="963"/>
                      <a:pt x="109" y="963"/>
                    </a:cubicBezTo>
                    <a:cubicBezTo>
                      <a:pt x="109" y="962"/>
                      <a:pt x="108" y="962"/>
                      <a:pt x="108" y="962"/>
                    </a:cubicBezTo>
                    <a:cubicBezTo>
                      <a:pt x="107" y="963"/>
                      <a:pt x="107" y="963"/>
                      <a:pt x="107" y="964"/>
                    </a:cubicBezTo>
                    <a:cubicBezTo>
                      <a:pt x="126" y="992"/>
                      <a:pt x="126" y="992"/>
                      <a:pt x="126" y="992"/>
                    </a:cubicBezTo>
                    <a:cubicBezTo>
                      <a:pt x="104" y="977"/>
                      <a:pt x="104" y="977"/>
                      <a:pt x="104" y="977"/>
                    </a:cubicBezTo>
                    <a:cubicBezTo>
                      <a:pt x="12" y="884"/>
                      <a:pt x="12" y="884"/>
                      <a:pt x="12" y="884"/>
                    </a:cubicBezTo>
                    <a:cubicBezTo>
                      <a:pt x="12" y="883"/>
                      <a:pt x="11" y="883"/>
                      <a:pt x="11" y="884"/>
                    </a:cubicBezTo>
                    <a:cubicBezTo>
                      <a:pt x="10" y="884"/>
                      <a:pt x="10" y="885"/>
                      <a:pt x="11" y="886"/>
                    </a:cubicBezTo>
                    <a:cubicBezTo>
                      <a:pt x="93" y="969"/>
                      <a:pt x="93" y="969"/>
                      <a:pt x="93" y="969"/>
                    </a:cubicBezTo>
                    <a:cubicBezTo>
                      <a:pt x="4" y="908"/>
                      <a:pt x="4" y="908"/>
                      <a:pt x="4" y="908"/>
                    </a:cubicBezTo>
                    <a:cubicBezTo>
                      <a:pt x="3" y="908"/>
                      <a:pt x="2" y="908"/>
                      <a:pt x="1" y="909"/>
                    </a:cubicBezTo>
                    <a:cubicBezTo>
                      <a:pt x="0" y="910"/>
                      <a:pt x="0" y="912"/>
                      <a:pt x="2" y="913"/>
                    </a:cubicBezTo>
                    <a:cubicBezTo>
                      <a:pt x="161" y="1022"/>
                      <a:pt x="161" y="1022"/>
                      <a:pt x="161" y="1022"/>
                    </a:cubicBezTo>
                    <a:cubicBezTo>
                      <a:pt x="153" y="1742"/>
                      <a:pt x="153" y="1742"/>
                      <a:pt x="153" y="1742"/>
                    </a:cubicBezTo>
                    <a:cubicBezTo>
                      <a:pt x="193" y="1742"/>
                      <a:pt x="193" y="1742"/>
                      <a:pt x="193" y="1742"/>
                    </a:cubicBezTo>
                    <a:cubicBezTo>
                      <a:pt x="177" y="368"/>
                      <a:pt x="177" y="368"/>
                      <a:pt x="177" y="368"/>
                    </a:cubicBezTo>
                    <a:cubicBezTo>
                      <a:pt x="214" y="339"/>
                      <a:pt x="214" y="339"/>
                      <a:pt x="214" y="339"/>
                    </a:cubicBezTo>
                    <a:cubicBezTo>
                      <a:pt x="251" y="325"/>
                      <a:pt x="251" y="325"/>
                      <a:pt x="251" y="325"/>
                    </a:cubicBezTo>
                    <a:cubicBezTo>
                      <a:pt x="251" y="324"/>
                      <a:pt x="252" y="324"/>
                      <a:pt x="251" y="323"/>
                    </a:cubicBezTo>
                    <a:cubicBezTo>
                      <a:pt x="251" y="322"/>
                      <a:pt x="250" y="322"/>
                      <a:pt x="250" y="322"/>
                    </a:cubicBezTo>
                    <a:cubicBezTo>
                      <a:pt x="220" y="333"/>
                      <a:pt x="220" y="333"/>
                      <a:pt x="220" y="333"/>
                    </a:cubicBezTo>
                    <a:cubicBezTo>
                      <a:pt x="281" y="285"/>
                      <a:pt x="281" y="285"/>
                      <a:pt x="281" y="285"/>
                    </a:cubicBezTo>
                    <a:cubicBezTo>
                      <a:pt x="281" y="284"/>
                      <a:pt x="282" y="284"/>
                      <a:pt x="28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29"/>
              <p:cNvSpPr/>
              <p:nvPr/>
            </p:nvSpPr>
            <p:spPr>
              <a:xfrm>
                <a:off x="1663700" y="4792663"/>
                <a:ext cx="138113" cy="85725"/>
              </a:xfrm>
              <a:custGeom>
                <a:avLst/>
                <a:gdLst/>
                <a:ahLst/>
                <a:cxnLst/>
                <a:rect l="l" t="t" r="r" b="b"/>
                <a:pathLst>
                  <a:path w="140" h="88" extrusionOk="0">
                    <a:moveTo>
                      <a:pt x="140" y="88"/>
                    </a:moveTo>
                    <a:cubicBezTo>
                      <a:pt x="0" y="27"/>
                      <a:pt x="0" y="27"/>
                      <a:pt x="0" y="27"/>
                    </a:cubicBezTo>
                    <a:cubicBezTo>
                      <a:pt x="0" y="27"/>
                      <a:pt x="30" y="0"/>
                      <a:pt x="70" y="40"/>
                    </a:cubicBezTo>
                    <a:cubicBezTo>
                      <a:pt x="70" y="40"/>
                      <a:pt x="93" y="1"/>
                      <a:pt x="140" y="8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29"/>
              <p:cNvSpPr/>
              <p:nvPr/>
            </p:nvSpPr>
            <p:spPr>
              <a:xfrm>
                <a:off x="1539875" y="3257551"/>
                <a:ext cx="511175" cy="1590673"/>
              </a:xfrm>
              <a:custGeom>
                <a:avLst/>
                <a:gdLst/>
                <a:ahLst/>
                <a:cxnLst/>
                <a:rect l="l" t="t" r="r" b="b"/>
                <a:pathLst>
                  <a:path w="517" h="1611" extrusionOk="0">
                    <a:moveTo>
                      <a:pt x="483" y="1328"/>
                    </a:moveTo>
                    <a:cubicBezTo>
                      <a:pt x="483" y="1326"/>
                      <a:pt x="483" y="1324"/>
                      <a:pt x="483" y="1323"/>
                    </a:cubicBezTo>
                    <a:cubicBezTo>
                      <a:pt x="265" y="1412"/>
                      <a:pt x="265" y="1412"/>
                      <a:pt x="265" y="1412"/>
                    </a:cubicBezTo>
                    <a:cubicBezTo>
                      <a:pt x="265" y="1407"/>
                      <a:pt x="265" y="1407"/>
                      <a:pt x="265" y="1407"/>
                    </a:cubicBezTo>
                    <a:cubicBezTo>
                      <a:pt x="480" y="1299"/>
                      <a:pt x="480" y="1299"/>
                      <a:pt x="480" y="1299"/>
                    </a:cubicBezTo>
                    <a:cubicBezTo>
                      <a:pt x="477" y="1283"/>
                      <a:pt x="470" y="1267"/>
                      <a:pt x="460" y="1250"/>
                    </a:cubicBezTo>
                    <a:cubicBezTo>
                      <a:pt x="460" y="1250"/>
                      <a:pt x="517" y="1075"/>
                      <a:pt x="427" y="985"/>
                    </a:cubicBezTo>
                    <a:cubicBezTo>
                      <a:pt x="427" y="985"/>
                      <a:pt x="445" y="932"/>
                      <a:pt x="446" y="876"/>
                    </a:cubicBezTo>
                    <a:cubicBezTo>
                      <a:pt x="366" y="891"/>
                      <a:pt x="366" y="891"/>
                      <a:pt x="366" y="891"/>
                    </a:cubicBezTo>
                    <a:cubicBezTo>
                      <a:pt x="416" y="867"/>
                      <a:pt x="416" y="867"/>
                      <a:pt x="416" y="867"/>
                    </a:cubicBezTo>
                    <a:cubicBezTo>
                      <a:pt x="265" y="915"/>
                      <a:pt x="265" y="915"/>
                      <a:pt x="265" y="915"/>
                    </a:cubicBezTo>
                    <a:cubicBezTo>
                      <a:pt x="442" y="830"/>
                      <a:pt x="442" y="830"/>
                      <a:pt x="442" y="830"/>
                    </a:cubicBezTo>
                    <a:cubicBezTo>
                      <a:pt x="435" y="794"/>
                      <a:pt x="416" y="764"/>
                      <a:pt x="374" y="754"/>
                    </a:cubicBezTo>
                    <a:cubicBezTo>
                      <a:pt x="374" y="754"/>
                      <a:pt x="439" y="588"/>
                      <a:pt x="352" y="519"/>
                    </a:cubicBezTo>
                    <a:cubicBezTo>
                      <a:pt x="352" y="519"/>
                      <a:pt x="398" y="485"/>
                      <a:pt x="365" y="452"/>
                    </a:cubicBezTo>
                    <a:cubicBezTo>
                      <a:pt x="365" y="452"/>
                      <a:pt x="377" y="400"/>
                      <a:pt x="375" y="345"/>
                    </a:cubicBezTo>
                    <a:cubicBezTo>
                      <a:pt x="354" y="363"/>
                      <a:pt x="332" y="399"/>
                      <a:pt x="332" y="399"/>
                    </a:cubicBezTo>
                    <a:cubicBezTo>
                      <a:pt x="336" y="364"/>
                      <a:pt x="265" y="432"/>
                      <a:pt x="265" y="432"/>
                    </a:cubicBezTo>
                    <a:cubicBezTo>
                      <a:pt x="265" y="391"/>
                      <a:pt x="265" y="391"/>
                      <a:pt x="265" y="391"/>
                    </a:cubicBezTo>
                    <a:cubicBezTo>
                      <a:pt x="355" y="331"/>
                      <a:pt x="355" y="331"/>
                      <a:pt x="355" y="331"/>
                    </a:cubicBezTo>
                    <a:cubicBezTo>
                      <a:pt x="303" y="350"/>
                      <a:pt x="303" y="350"/>
                      <a:pt x="303" y="350"/>
                    </a:cubicBezTo>
                    <a:cubicBezTo>
                      <a:pt x="371" y="310"/>
                      <a:pt x="371" y="310"/>
                      <a:pt x="371" y="310"/>
                    </a:cubicBezTo>
                    <a:cubicBezTo>
                      <a:pt x="365" y="276"/>
                      <a:pt x="350" y="244"/>
                      <a:pt x="320" y="227"/>
                    </a:cubicBezTo>
                    <a:cubicBezTo>
                      <a:pt x="320" y="227"/>
                      <a:pt x="367" y="69"/>
                      <a:pt x="265" y="0"/>
                    </a:cubicBezTo>
                    <a:cubicBezTo>
                      <a:pt x="164" y="69"/>
                      <a:pt x="210" y="227"/>
                      <a:pt x="210" y="227"/>
                    </a:cubicBezTo>
                    <a:cubicBezTo>
                      <a:pt x="207" y="228"/>
                      <a:pt x="205" y="230"/>
                      <a:pt x="202" y="231"/>
                    </a:cubicBezTo>
                    <a:cubicBezTo>
                      <a:pt x="209" y="269"/>
                      <a:pt x="209" y="269"/>
                      <a:pt x="209" y="269"/>
                    </a:cubicBezTo>
                    <a:cubicBezTo>
                      <a:pt x="200" y="234"/>
                      <a:pt x="200" y="234"/>
                      <a:pt x="200" y="234"/>
                    </a:cubicBezTo>
                    <a:cubicBezTo>
                      <a:pt x="193" y="239"/>
                      <a:pt x="187" y="246"/>
                      <a:pt x="181" y="253"/>
                    </a:cubicBezTo>
                    <a:cubicBezTo>
                      <a:pt x="209" y="322"/>
                      <a:pt x="209" y="322"/>
                      <a:pt x="209" y="322"/>
                    </a:cubicBezTo>
                    <a:cubicBezTo>
                      <a:pt x="173" y="267"/>
                      <a:pt x="173" y="267"/>
                      <a:pt x="173" y="267"/>
                    </a:cubicBezTo>
                    <a:cubicBezTo>
                      <a:pt x="159" y="296"/>
                      <a:pt x="155" y="332"/>
                      <a:pt x="155" y="365"/>
                    </a:cubicBezTo>
                    <a:cubicBezTo>
                      <a:pt x="209" y="389"/>
                      <a:pt x="209" y="389"/>
                      <a:pt x="209" y="389"/>
                    </a:cubicBezTo>
                    <a:cubicBezTo>
                      <a:pt x="156" y="380"/>
                      <a:pt x="156" y="380"/>
                      <a:pt x="156" y="380"/>
                    </a:cubicBezTo>
                    <a:cubicBezTo>
                      <a:pt x="158" y="420"/>
                      <a:pt x="165" y="452"/>
                      <a:pt x="165" y="452"/>
                    </a:cubicBezTo>
                    <a:cubicBezTo>
                      <a:pt x="133" y="485"/>
                      <a:pt x="178" y="519"/>
                      <a:pt x="178" y="519"/>
                    </a:cubicBezTo>
                    <a:cubicBezTo>
                      <a:pt x="91" y="588"/>
                      <a:pt x="156" y="754"/>
                      <a:pt x="156" y="754"/>
                    </a:cubicBezTo>
                    <a:cubicBezTo>
                      <a:pt x="88" y="770"/>
                      <a:pt x="80" y="840"/>
                      <a:pt x="85" y="899"/>
                    </a:cubicBezTo>
                    <a:cubicBezTo>
                      <a:pt x="239" y="1003"/>
                      <a:pt x="239" y="1003"/>
                      <a:pt x="239" y="1003"/>
                    </a:cubicBezTo>
                    <a:cubicBezTo>
                      <a:pt x="181" y="978"/>
                      <a:pt x="181" y="978"/>
                      <a:pt x="181" y="978"/>
                    </a:cubicBezTo>
                    <a:cubicBezTo>
                      <a:pt x="265" y="1033"/>
                      <a:pt x="265" y="1033"/>
                      <a:pt x="265" y="1033"/>
                    </a:cubicBezTo>
                    <a:cubicBezTo>
                      <a:pt x="265" y="1121"/>
                      <a:pt x="265" y="1121"/>
                      <a:pt x="265" y="1121"/>
                    </a:cubicBezTo>
                    <a:cubicBezTo>
                      <a:pt x="237" y="1063"/>
                      <a:pt x="223" y="1090"/>
                      <a:pt x="223" y="1090"/>
                    </a:cubicBezTo>
                    <a:cubicBezTo>
                      <a:pt x="169" y="987"/>
                      <a:pt x="135" y="1031"/>
                      <a:pt x="135" y="1031"/>
                    </a:cubicBezTo>
                    <a:cubicBezTo>
                      <a:pt x="106" y="987"/>
                      <a:pt x="79" y="1017"/>
                      <a:pt x="78" y="1018"/>
                    </a:cubicBezTo>
                    <a:cubicBezTo>
                      <a:pt x="64" y="1042"/>
                      <a:pt x="57" y="1070"/>
                      <a:pt x="54" y="1096"/>
                    </a:cubicBezTo>
                    <a:cubicBezTo>
                      <a:pt x="265" y="1238"/>
                      <a:pt x="265" y="1238"/>
                      <a:pt x="265" y="1238"/>
                    </a:cubicBezTo>
                    <a:cubicBezTo>
                      <a:pt x="53" y="1112"/>
                      <a:pt x="53" y="1112"/>
                      <a:pt x="53" y="1112"/>
                    </a:cubicBezTo>
                    <a:cubicBezTo>
                      <a:pt x="52" y="1125"/>
                      <a:pt x="52" y="1137"/>
                      <a:pt x="53" y="1150"/>
                    </a:cubicBezTo>
                    <a:cubicBezTo>
                      <a:pt x="170" y="1218"/>
                      <a:pt x="170" y="1218"/>
                      <a:pt x="170" y="1218"/>
                    </a:cubicBezTo>
                    <a:cubicBezTo>
                      <a:pt x="54" y="1171"/>
                      <a:pt x="54" y="1171"/>
                      <a:pt x="54" y="1171"/>
                    </a:cubicBezTo>
                    <a:cubicBezTo>
                      <a:pt x="55" y="1174"/>
                      <a:pt x="55" y="1177"/>
                      <a:pt x="55" y="1180"/>
                    </a:cubicBezTo>
                    <a:cubicBezTo>
                      <a:pt x="69" y="1191"/>
                      <a:pt x="69" y="1191"/>
                      <a:pt x="69" y="1191"/>
                    </a:cubicBezTo>
                    <a:cubicBezTo>
                      <a:pt x="56" y="1187"/>
                      <a:pt x="56" y="1187"/>
                      <a:pt x="56" y="1187"/>
                    </a:cubicBezTo>
                    <a:cubicBezTo>
                      <a:pt x="62" y="1224"/>
                      <a:pt x="70" y="1250"/>
                      <a:pt x="70" y="1250"/>
                    </a:cubicBezTo>
                    <a:cubicBezTo>
                      <a:pt x="0" y="1365"/>
                      <a:pt x="112" y="1471"/>
                      <a:pt x="112" y="1471"/>
                    </a:cubicBezTo>
                    <a:cubicBezTo>
                      <a:pt x="115" y="1486"/>
                      <a:pt x="119" y="1499"/>
                      <a:pt x="124" y="1511"/>
                    </a:cubicBezTo>
                    <a:cubicBezTo>
                      <a:pt x="265" y="1611"/>
                      <a:pt x="265" y="1611"/>
                      <a:pt x="265" y="1611"/>
                    </a:cubicBezTo>
                    <a:cubicBezTo>
                      <a:pt x="265" y="1611"/>
                      <a:pt x="397" y="1597"/>
                      <a:pt x="418" y="1471"/>
                    </a:cubicBezTo>
                    <a:cubicBezTo>
                      <a:pt x="418" y="1471"/>
                      <a:pt x="472" y="1420"/>
                      <a:pt x="482" y="1349"/>
                    </a:cubicBezTo>
                    <a:cubicBezTo>
                      <a:pt x="417" y="1371"/>
                      <a:pt x="417" y="1371"/>
                      <a:pt x="417" y="1371"/>
                    </a:cubicBezTo>
                    <a:lnTo>
                      <a:pt x="483" y="132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29"/>
              <p:cNvSpPr/>
              <p:nvPr/>
            </p:nvSpPr>
            <p:spPr>
              <a:xfrm>
                <a:off x="1801813" y="4562476"/>
                <a:ext cx="214313" cy="285750"/>
              </a:xfrm>
              <a:custGeom>
                <a:avLst/>
                <a:gdLst/>
                <a:ahLst/>
                <a:cxnLst/>
                <a:rect l="l" t="t" r="r" b="b"/>
                <a:pathLst>
                  <a:path w="218" h="288" extrusionOk="0">
                    <a:moveTo>
                      <a:pt x="218" y="0"/>
                    </a:moveTo>
                    <a:cubicBezTo>
                      <a:pt x="0" y="89"/>
                      <a:pt x="0" y="89"/>
                      <a:pt x="0" y="89"/>
                    </a:cubicBezTo>
                    <a:cubicBezTo>
                      <a:pt x="0" y="288"/>
                      <a:pt x="0" y="288"/>
                      <a:pt x="0" y="288"/>
                    </a:cubicBezTo>
                    <a:cubicBezTo>
                      <a:pt x="0" y="288"/>
                      <a:pt x="132" y="274"/>
                      <a:pt x="153" y="148"/>
                    </a:cubicBezTo>
                    <a:cubicBezTo>
                      <a:pt x="153" y="148"/>
                      <a:pt x="207" y="97"/>
                      <a:pt x="217" y="26"/>
                    </a:cubicBezTo>
                    <a:cubicBezTo>
                      <a:pt x="152" y="48"/>
                      <a:pt x="152" y="48"/>
                      <a:pt x="152" y="48"/>
                    </a:cubicBezTo>
                    <a:cubicBezTo>
                      <a:pt x="218" y="5"/>
                      <a:pt x="218" y="5"/>
                      <a:pt x="218" y="5"/>
                    </a:cubicBezTo>
                    <a:cubicBezTo>
                      <a:pt x="218" y="3"/>
                      <a:pt x="218" y="1"/>
                      <a:pt x="218"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29"/>
              <p:cNvSpPr/>
              <p:nvPr/>
            </p:nvSpPr>
            <p:spPr>
              <a:xfrm>
                <a:off x="1801813" y="3597276"/>
                <a:ext cx="174625" cy="563563"/>
              </a:xfrm>
              <a:custGeom>
                <a:avLst/>
                <a:gdLst/>
                <a:ahLst/>
                <a:cxnLst/>
                <a:rect l="l" t="t" r="r" b="b"/>
                <a:pathLst>
                  <a:path w="177" h="570" extrusionOk="0">
                    <a:moveTo>
                      <a:pt x="0" y="87"/>
                    </a:moveTo>
                    <a:cubicBezTo>
                      <a:pt x="0" y="570"/>
                      <a:pt x="0" y="570"/>
                      <a:pt x="0" y="570"/>
                    </a:cubicBezTo>
                    <a:cubicBezTo>
                      <a:pt x="177" y="485"/>
                      <a:pt x="177" y="485"/>
                      <a:pt x="177" y="485"/>
                    </a:cubicBezTo>
                    <a:cubicBezTo>
                      <a:pt x="170" y="449"/>
                      <a:pt x="151" y="419"/>
                      <a:pt x="109" y="409"/>
                    </a:cubicBezTo>
                    <a:cubicBezTo>
                      <a:pt x="109" y="409"/>
                      <a:pt x="174" y="243"/>
                      <a:pt x="87" y="174"/>
                    </a:cubicBezTo>
                    <a:cubicBezTo>
                      <a:pt x="87" y="174"/>
                      <a:pt x="133" y="140"/>
                      <a:pt x="100" y="107"/>
                    </a:cubicBezTo>
                    <a:cubicBezTo>
                      <a:pt x="100" y="107"/>
                      <a:pt x="112" y="55"/>
                      <a:pt x="110" y="0"/>
                    </a:cubicBezTo>
                    <a:cubicBezTo>
                      <a:pt x="89" y="18"/>
                      <a:pt x="67" y="54"/>
                      <a:pt x="67" y="54"/>
                    </a:cubicBezTo>
                    <a:cubicBezTo>
                      <a:pt x="71" y="19"/>
                      <a:pt x="1" y="86"/>
                      <a:pt x="0"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29"/>
              <p:cNvSpPr/>
              <p:nvPr/>
            </p:nvSpPr>
            <p:spPr>
              <a:xfrm>
                <a:off x="1801813" y="4113213"/>
                <a:ext cx="249238" cy="533400"/>
              </a:xfrm>
              <a:custGeom>
                <a:avLst/>
                <a:gdLst/>
                <a:ahLst/>
                <a:cxnLst/>
                <a:rect l="l" t="t" r="r" b="b"/>
                <a:pathLst>
                  <a:path w="252" h="540" extrusionOk="0">
                    <a:moveTo>
                      <a:pt x="215" y="432"/>
                    </a:moveTo>
                    <a:cubicBezTo>
                      <a:pt x="212" y="416"/>
                      <a:pt x="205" y="400"/>
                      <a:pt x="195" y="383"/>
                    </a:cubicBezTo>
                    <a:cubicBezTo>
                      <a:pt x="195" y="383"/>
                      <a:pt x="252" y="208"/>
                      <a:pt x="162" y="118"/>
                    </a:cubicBezTo>
                    <a:cubicBezTo>
                      <a:pt x="162" y="118"/>
                      <a:pt x="180" y="65"/>
                      <a:pt x="181" y="9"/>
                    </a:cubicBezTo>
                    <a:cubicBezTo>
                      <a:pt x="101" y="24"/>
                      <a:pt x="101" y="24"/>
                      <a:pt x="101" y="24"/>
                    </a:cubicBezTo>
                    <a:cubicBezTo>
                      <a:pt x="151" y="0"/>
                      <a:pt x="151" y="0"/>
                      <a:pt x="151" y="0"/>
                    </a:cubicBezTo>
                    <a:cubicBezTo>
                      <a:pt x="0" y="48"/>
                      <a:pt x="0" y="48"/>
                      <a:pt x="0" y="48"/>
                    </a:cubicBezTo>
                    <a:cubicBezTo>
                      <a:pt x="0" y="166"/>
                      <a:pt x="0" y="166"/>
                      <a:pt x="0" y="166"/>
                    </a:cubicBezTo>
                    <a:cubicBezTo>
                      <a:pt x="0" y="254"/>
                      <a:pt x="0" y="254"/>
                      <a:pt x="0" y="254"/>
                    </a:cubicBezTo>
                    <a:cubicBezTo>
                      <a:pt x="0" y="540"/>
                      <a:pt x="0" y="540"/>
                      <a:pt x="0" y="540"/>
                    </a:cubicBezTo>
                    <a:lnTo>
                      <a:pt x="215" y="43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cxnSp>
        <p:nvCxnSpPr>
          <p:cNvPr id="1718" name="Google Shape;1718;p29"/>
          <p:cNvCxnSpPr/>
          <p:nvPr/>
        </p:nvCxnSpPr>
        <p:spPr>
          <a:xfrm>
            <a:off x="4572000" y="-406850"/>
            <a:ext cx="0" cy="1883700"/>
          </a:xfrm>
          <a:prstGeom prst="straightConnector1">
            <a:avLst/>
          </a:prstGeom>
          <a:noFill/>
          <a:ln w="9525" cap="flat" cmpd="sng">
            <a:solidFill>
              <a:schemeClr val="dk1"/>
            </a:solidFill>
            <a:prstDash val="solid"/>
            <a:round/>
            <a:headEnd type="none" w="med" len="med"/>
            <a:tailEnd type="diamond" w="med" len="med"/>
          </a:ln>
        </p:spPr>
      </p:cxnSp>
      <p:grpSp>
        <p:nvGrpSpPr>
          <p:cNvPr id="1719" name="Google Shape;1719;p29"/>
          <p:cNvGrpSpPr/>
          <p:nvPr/>
        </p:nvGrpSpPr>
        <p:grpSpPr>
          <a:xfrm>
            <a:off x="-1409972" y="3356565"/>
            <a:ext cx="6359031" cy="728069"/>
            <a:chOff x="-1409972" y="3348209"/>
            <a:chExt cx="6359031" cy="728069"/>
          </a:xfrm>
        </p:grpSpPr>
        <p:sp>
          <p:nvSpPr>
            <p:cNvPr id="1720" name="Google Shape;1720;p29"/>
            <p:cNvSpPr/>
            <p:nvPr/>
          </p:nvSpPr>
          <p:spPr>
            <a:xfrm>
              <a:off x="3870723" y="3999640"/>
              <a:ext cx="506132" cy="76639"/>
            </a:xfrm>
            <a:custGeom>
              <a:avLst/>
              <a:gdLst/>
              <a:ahLst/>
              <a:cxnLst/>
              <a:rect l="l" t="t" r="r" b="b"/>
              <a:pathLst>
                <a:path w="402" h="61" extrusionOk="0">
                  <a:moveTo>
                    <a:pt x="21" y="2"/>
                  </a:moveTo>
                  <a:cubicBezTo>
                    <a:pt x="21" y="1"/>
                    <a:pt x="21" y="1"/>
                    <a:pt x="21" y="1"/>
                  </a:cubicBezTo>
                  <a:cubicBezTo>
                    <a:pt x="22" y="1"/>
                    <a:pt x="22" y="1"/>
                    <a:pt x="22" y="1"/>
                  </a:cubicBezTo>
                  <a:cubicBezTo>
                    <a:pt x="25" y="1"/>
                    <a:pt x="27" y="0"/>
                    <a:pt x="30" y="0"/>
                  </a:cubicBezTo>
                  <a:cubicBezTo>
                    <a:pt x="33" y="0"/>
                    <a:pt x="36" y="1"/>
                    <a:pt x="38" y="1"/>
                  </a:cubicBezTo>
                  <a:cubicBezTo>
                    <a:pt x="89" y="1"/>
                    <a:pt x="89" y="1"/>
                    <a:pt x="89" y="1"/>
                  </a:cubicBezTo>
                  <a:cubicBezTo>
                    <a:pt x="92" y="1"/>
                    <a:pt x="94" y="0"/>
                    <a:pt x="97" y="0"/>
                  </a:cubicBezTo>
                  <a:cubicBezTo>
                    <a:pt x="100" y="0"/>
                    <a:pt x="103" y="1"/>
                    <a:pt x="105" y="1"/>
                  </a:cubicBezTo>
                  <a:cubicBezTo>
                    <a:pt x="296" y="1"/>
                    <a:pt x="296" y="1"/>
                    <a:pt x="296" y="1"/>
                  </a:cubicBezTo>
                  <a:cubicBezTo>
                    <a:pt x="299" y="1"/>
                    <a:pt x="301" y="0"/>
                    <a:pt x="304" y="0"/>
                  </a:cubicBezTo>
                  <a:cubicBezTo>
                    <a:pt x="307" y="0"/>
                    <a:pt x="310" y="1"/>
                    <a:pt x="312" y="1"/>
                  </a:cubicBezTo>
                  <a:cubicBezTo>
                    <a:pt x="363" y="1"/>
                    <a:pt x="363" y="1"/>
                    <a:pt x="363" y="1"/>
                  </a:cubicBezTo>
                  <a:cubicBezTo>
                    <a:pt x="366" y="1"/>
                    <a:pt x="368" y="0"/>
                    <a:pt x="371" y="0"/>
                  </a:cubicBezTo>
                  <a:cubicBezTo>
                    <a:pt x="388" y="0"/>
                    <a:pt x="402" y="14"/>
                    <a:pt x="402" y="31"/>
                  </a:cubicBezTo>
                  <a:cubicBezTo>
                    <a:pt x="402" y="48"/>
                    <a:pt x="388" y="61"/>
                    <a:pt x="371" y="61"/>
                  </a:cubicBezTo>
                  <a:cubicBezTo>
                    <a:pt x="357" y="61"/>
                    <a:pt x="346" y="52"/>
                    <a:pt x="342" y="39"/>
                  </a:cubicBezTo>
                  <a:cubicBezTo>
                    <a:pt x="333" y="39"/>
                    <a:pt x="333" y="39"/>
                    <a:pt x="333" y="39"/>
                  </a:cubicBezTo>
                  <a:cubicBezTo>
                    <a:pt x="330" y="52"/>
                    <a:pt x="318" y="61"/>
                    <a:pt x="304" y="61"/>
                  </a:cubicBezTo>
                  <a:cubicBezTo>
                    <a:pt x="290" y="61"/>
                    <a:pt x="279" y="52"/>
                    <a:pt x="275" y="39"/>
                  </a:cubicBezTo>
                  <a:cubicBezTo>
                    <a:pt x="263" y="39"/>
                    <a:pt x="263" y="39"/>
                    <a:pt x="263" y="39"/>
                  </a:cubicBezTo>
                  <a:cubicBezTo>
                    <a:pt x="256" y="52"/>
                    <a:pt x="256" y="52"/>
                    <a:pt x="256" y="52"/>
                  </a:cubicBezTo>
                  <a:cubicBezTo>
                    <a:pt x="140" y="52"/>
                    <a:pt x="140" y="52"/>
                    <a:pt x="140" y="52"/>
                  </a:cubicBezTo>
                  <a:cubicBezTo>
                    <a:pt x="131" y="39"/>
                    <a:pt x="131" y="39"/>
                    <a:pt x="131" y="39"/>
                  </a:cubicBezTo>
                  <a:cubicBezTo>
                    <a:pt x="126" y="39"/>
                    <a:pt x="126" y="39"/>
                    <a:pt x="126" y="39"/>
                  </a:cubicBezTo>
                  <a:cubicBezTo>
                    <a:pt x="123" y="52"/>
                    <a:pt x="111" y="61"/>
                    <a:pt x="97" y="61"/>
                  </a:cubicBezTo>
                  <a:cubicBezTo>
                    <a:pt x="83" y="61"/>
                    <a:pt x="72" y="52"/>
                    <a:pt x="68" y="39"/>
                  </a:cubicBezTo>
                  <a:cubicBezTo>
                    <a:pt x="59" y="39"/>
                    <a:pt x="59" y="39"/>
                    <a:pt x="59" y="39"/>
                  </a:cubicBezTo>
                  <a:cubicBezTo>
                    <a:pt x="56" y="52"/>
                    <a:pt x="44" y="61"/>
                    <a:pt x="30" y="61"/>
                  </a:cubicBezTo>
                  <a:cubicBezTo>
                    <a:pt x="13" y="61"/>
                    <a:pt x="0" y="48"/>
                    <a:pt x="0" y="31"/>
                  </a:cubicBezTo>
                  <a:cubicBezTo>
                    <a:pt x="0" y="17"/>
                    <a:pt x="9" y="5"/>
                    <a:pt x="21"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29"/>
            <p:cNvSpPr/>
            <p:nvPr/>
          </p:nvSpPr>
          <p:spPr>
            <a:xfrm>
              <a:off x="1710077" y="3999640"/>
              <a:ext cx="506132" cy="76639"/>
            </a:xfrm>
            <a:custGeom>
              <a:avLst/>
              <a:gdLst/>
              <a:ahLst/>
              <a:cxnLst/>
              <a:rect l="l" t="t" r="r" b="b"/>
              <a:pathLst>
                <a:path w="402" h="61" extrusionOk="0">
                  <a:moveTo>
                    <a:pt x="22" y="2"/>
                  </a:moveTo>
                  <a:cubicBezTo>
                    <a:pt x="22" y="1"/>
                    <a:pt x="22" y="1"/>
                    <a:pt x="22" y="1"/>
                  </a:cubicBezTo>
                  <a:cubicBezTo>
                    <a:pt x="23" y="1"/>
                    <a:pt x="23" y="1"/>
                    <a:pt x="23" y="1"/>
                  </a:cubicBezTo>
                  <a:cubicBezTo>
                    <a:pt x="25" y="1"/>
                    <a:pt x="28" y="0"/>
                    <a:pt x="31" y="0"/>
                  </a:cubicBezTo>
                  <a:cubicBezTo>
                    <a:pt x="34" y="0"/>
                    <a:pt x="36" y="1"/>
                    <a:pt x="39" y="1"/>
                  </a:cubicBezTo>
                  <a:cubicBezTo>
                    <a:pt x="90" y="1"/>
                    <a:pt x="90" y="1"/>
                    <a:pt x="90" y="1"/>
                  </a:cubicBezTo>
                  <a:cubicBezTo>
                    <a:pt x="92" y="1"/>
                    <a:pt x="95" y="0"/>
                    <a:pt x="98" y="0"/>
                  </a:cubicBezTo>
                  <a:cubicBezTo>
                    <a:pt x="101" y="0"/>
                    <a:pt x="103" y="1"/>
                    <a:pt x="106" y="1"/>
                  </a:cubicBezTo>
                  <a:cubicBezTo>
                    <a:pt x="297" y="1"/>
                    <a:pt x="297" y="1"/>
                    <a:pt x="297" y="1"/>
                  </a:cubicBezTo>
                  <a:cubicBezTo>
                    <a:pt x="299" y="1"/>
                    <a:pt x="302" y="0"/>
                    <a:pt x="305" y="0"/>
                  </a:cubicBezTo>
                  <a:cubicBezTo>
                    <a:pt x="308" y="0"/>
                    <a:pt x="310" y="1"/>
                    <a:pt x="313" y="1"/>
                  </a:cubicBezTo>
                  <a:cubicBezTo>
                    <a:pt x="364" y="1"/>
                    <a:pt x="364" y="1"/>
                    <a:pt x="364" y="1"/>
                  </a:cubicBezTo>
                  <a:cubicBezTo>
                    <a:pt x="366" y="1"/>
                    <a:pt x="369" y="0"/>
                    <a:pt x="372" y="0"/>
                  </a:cubicBezTo>
                  <a:cubicBezTo>
                    <a:pt x="389" y="0"/>
                    <a:pt x="402" y="14"/>
                    <a:pt x="402" y="31"/>
                  </a:cubicBezTo>
                  <a:cubicBezTo>
                    <a:pt x="402" y="48"/>
                    <a:pt x="389" y="61"/>
                    <a:pt x="372" y="61"/>
                  </a:cubicBezTo>
                  <a:cubicBezTo>
                    <a:pt x="358" y="61"/>
                    <a:pt x="346" y="52"/>
                    <a:pt x="343" y="39"/>
                  </a:cubicBezTo>
                  <a:cubicBezTo>
                    <a:pt x="334" y="39"/>
                    <a:pt x="334" y="39"/>
                    <a:pt x="334" y="39"/>
                  </a:cubicBezTo>
                  <a:cubicBezTo>
                    <a:pt x="330" y="52"/>
                    <a:pt x="319" y="61"/>
                    <a:pt x="305" y="61"/>
                  </a:cubicBezTo>
                  <a:cubicBezTo>
                    <a:pt x="291" y="61"/>
                    <a:pt x="279" y="52"/>
                    <a:pt x="276" y="39"/>
                  </a:cubicBezTo>
                  <a:cubicBezTo>
                    <a:pt x="264" y="39"/>
                    <a:pt x="264" y="39"/>
                    <a:pt x="264" y="39"/>
                  </a:cubicBezTo>
                  <a:cubicBezTo>
                    <a:pt x="256" y="52"/>
                    <a:pt x="256" y="52"/>
                    <a:pt x="256" y="52"/>
                  </a:cubicBezTo>
                  <a:cubicBezTo>
                    <a:pt x="140" y="52"/>
                    <a:pt x="140" y="52"/>
                    <a:pt x="140" y="52"/>
                  </a:cubicBezTo>
                  <a:cubicBezTo>
                    <a:pt x="132" y="39"/>
                    <a:pt x="132" y="39"/>
                    <a:pt x="132" y="39"/>
                  </a:cubicBezTo>
                  <a:cubicBezTo>
                    <a:pt x="127" y="39"/>
                    <a:pt x="127" y="39"/>
                    <a:pt x="127" y="39"/>
                  </a:cubicBezTo>
                  <a:cubicBezTo>
                    <a:pt x="123" y="52"/>
                    <a:pt x="112" y="61"/>
                    <a:pt x="98" y="61"/>
                  </a:cubicBezTo>
                  <a:cubicBezTo>
                    <a:pt x="84" y="61"/>
                    <a:pt x="72" y="52"/>
                    <a:pt x="69" y="39"/>
                  </a:cubicBezTo>
                  <a:cubicBezTo>
                    <a:pt x="60" y="39"/>
                    <a:pt x="60" y="39"/>
                    <a:pt x="60" y="39"/>
                  </a:cubicBezTo>
                  <a:cubicBezTo>
                    <a:pt x="56" y="52"/>
                    <a:pt x="45" y="61"/>
                    <a:pt x="31" y="61"/>
                  </a:cubicBezTo>
                  <a:cubicBezTo>
                    <a:pt x="14" y="61"/>
                    <a:pt x="0" y="48"/>
                    <a:pt x="0" y="31"/>
                  </a:cubicBezTo>
                  <a:cubicBezTo>
                    <a:pt x="0" y="17"/>
                    <a:pt x="10" y="5"/>
                    <a:pt x="22"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29"/>
            <p:cNvSpPr/>
            <p:nvPr/>
          </p:nvSpPr>
          <p:spPr>
            <a:xfrm>
              <a:off x="1548855" y="3436741"/>
              <a:ext cx="3400204" cy="595934"/>
            </a:xfrm>
            <a:custGeom>
              <a:avLst/>
              <a:gdLst/>
              <a:ahLst/>
              <a:cxnLst/>
              <a:rect l="l" t="t" r="r" b="b"/>
              <a:pathLst>
                <a:path w="2702" h="473" extrusionOk="0">
                  <a:moveTo>
                    <a:pt x="0" y="0"/>
                  </a:moveTo>
                  <a:cubicBezTo>
                    <a:pt x="0" y="473"/>
                    <a:pt x="0" y="473"/>
                    <a:pt x="0" y="473"/>
                  </a:cubicBezTo>
                  <a:cubicBezTo>
                    <a:pt x="2535" y="473"/>
                    <a:pt x="2535" y="473"/>
                    <a:pt x="2535" y="473"/>
                  </a:cubicBezTo>
                  <a:cubicBezTo>
                    <a:pt x="2535" y="473"/>
                    <a:pt x="2702" y="393"/>
                    <a:pt x="2585" y="326"/>
                  </a:cubicBezTo>
                  <a:cubicBezTo>
                    <a:pt x="2468" y="260"/>
                    <a:pt x="2025" y="0"/>
                    <a:pt x="1705" y="0"/>
                  </a:cubicBezTo>
                  <a:cubicBezTo>
                    <a:pt x="1385" y="0"/>
                    <a:pt x="0" y="0"/>
                    <a:pt x="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29"/>
            <p:cNvSpPr/>
            <p:nvPr/>
          </p:nvSpPr>
          <p:spPr>
            <a:xfrm>
              <a:off x="1548855" y="4004925"/>
              <a:ext cx="3262771" cy="60782"/>
            </a:xfrm>
            <a:custGeom>
              <a:avLst/>
              <a:gdLst/>
              <a:ahLst/>
              <a:cxnLst/>
              <a:rect l="l" t="t" r="r" b="b"/>
              <a:pathLst>
                <a:path w="2469" h="46" extrusionOk="0">
                  <a:moveTo>
                    <a:pt x="2469" y="46"/>
                  </a:moveTo>
                  <a:lnTo>
                    <a:pt x="2414" y="21"/>
                  </a:lnTo>
                  <a:lnTo>
                    <a:pt x="2382" y="21"/>
                  </a:lnTo>
                  <a:lnTo>
                    <a:pt x="2345" y="0"/>
                  </a:lnTo>
                  <a:lnTo>
                    <a:pt x="0" y="0"/>
                  </a:lnTo>
                  <a:lnTo>
                    <a:pt x="0" y="21"/>
                  </a:lnTo>
                  <a:lnTo>
                    <a:pt x="534" y="21"/>
                  </a:lnTo>
                  <a:lnTo>
                    <a:pt x="544" y="46"/>
                  </a:lnTo>
                  <a:lnTo>
                    <a:pt x="1715" y="46"/>
                  </a:lnTo>
                  <a:lnTo>
                    <a:pt x="1744" y="23"/>
                  </a:lnTo>
                  <a:lnTo>
                    <a:pt x="2155" y="23"/>
                  </a:lnTo>
                  <a:lnTo>
                    <a:pt x="2155" y="46"/>
                  </a:lnTo>
                  <a:lnTo>
                    <a:pt x="2469"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29"/>
            <p:cNvSpPr/>
            <p:nvPr/>
          </p:nvSpPr>
          <p:spPr>
            <a:xfrm>
              <a:off x="3741216" y="3514701"/>
              <a:ext cx="725501" cy="151957"/>
            </a:xfrm>
            <a:custGeom>
              <a:avLst/>
              <a:gdLst/>
              <a:ahLst/>
              <a:cxnLst/>
              <a:rect l="l" t="t" r="r" b="b"/>
              <a:pathLst>
                <a:path w="577" h="121" extrusionOk="0">
                  <a:moveTo>
                    <a:pt x="0" y="121"/>
                  </a:moveTo>
                  <a:cubicBezTo>
                    <a:pt x="0" y="0"/>
                    <a:pt x="0" y="0"/>
                    <a:pt x="0" y="0"/>
                  </a:cubicBezTo>
                  <a:cubicBezTo>
                    <a:pt x="286" y="0"/>
                    <a:pt x="286" y="0"/>
                    <a:pt x="286" y="0"/>
                  </a:cubicBezTo>
                  <a:cubicBezTo>
                    <a:pt x="388" y="34"/>
                    <a:pt x="488" y="78"/>
                    <a:pt x="577" y="121"/>
                  </a:cubicBezTo>
                  <a:lnTo>
                    <a:pt x="0" y="12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29"/>
            <p:cNvSpPr/>
            <p:nvPr/>
          </p:nvSpPr>
          <p:spPr>
            <a:xfrm>
              <a:off x="1613609" y="3959999"/>
              <a:ext cx="3013200" cy="318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29"/>
            <p:cNvSpPr/>
            <p:nvPr/>
          </p:nvSpPr>
          <p:spPr>
            <a:xfrm>
              <a:off x="1806547" y="3514701"/>
              <a:ext cx="421500" cy="151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29"/>
            <p:cNvSpPr/>
            <p:nvPr/>
          </p:nvSpPr>
          <p:spPr>
            <a:xfrm>
              <a:off x="2253212" y="3514701"/>
              <a:ext cx="420300" cy="151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29"/>
            <p:cNvSpPr/>
            <p:nvPr/>
          </p:nvSpPr>
          <p:spPr>
            <a:xfrm>
              <a:off x="1625502" y="3397100"/>
              <a:ext cx="2019300" cy="399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9" name="Google Shape;1729;p29"/>
            <p:cNvSpPr/>
            <p:nvPr/>
          </p:nvSpPr>
          <p:spPr>
            <a:xfrm>
              <a:off x="3179580" y="3348209"/>
              <a:ext cx="387000" cy="48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0" name="Google Shape;1730;p29"/>
            <p:cNvSpPr/>
            <p:nvPr/>
          </p:nvSpPr>
          <p:spPr>
            <a:xfrm>
              <a:off x="1678362" y="3348209"/>
              <a:ext cx="387000" cy="48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1" name="Google Shape;1731;p29"/>
            <p:cNvSpPr/>
            <p:nvPr/>
          </p:nvSpPr>
          <p:spPr>
            <a:xfrm>
              <a:off x="2732915" y="3348209"/>
              <a:ext cx="387000" cy="48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29"/>
            <p:cNvSpPr/>
            <p:nvPr/>
          </p:nvSpPr>
          <p:spPr>
            <a:xfrm>
              <a:off x="4166737" y="3706298"/>
              <a:ext cx="654140" cy="153277"/>
            </a:xfrm>
            <a:custGeom>
              <a:avLst/>
              <a:gdLst/>
              <a:ahLst/>
              <a:cxnLst/>
              <a:rect l="l" t="t" r="r" b="b"/>
              <a:pathLst>
                <a:path w="495" h="116" extrusionOk="0">
                  <a:moveTo>
                    <a:pt x="0" y="0"/>
                  </a:moveTo>
                  <a:lnTo>
                    <a:pt x="285" y="0"/>
                  </a:lnTo>
                  <a:lnTo>
                    <a:pt x="495" y="116"/>
                  </a:lnTo>
                  <a:lnTo>
                    <a:pt x="467" y="116"/>
                  </a:lnTo>
                  <a:lnTo>
                    <a:pt x="290" y="21"/>
                  </a:lnTo>
                  <a:lnTo>
                    <a:pt x="37" y="21"/>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3" name="Google Shape;1733;p29"/>
            <p:cNvSpPr/>
            <p:nvPr/>
          </p:nvSpPr>
          <p:spPr>
            <a:xfrm>
              <a:off x="3880490" y="3818613"/>
              <a:ext cx="330374" cy="112316"/>
            </a:xfrm>
            <a:custGeom>
              <a:avLst/>
              <a:gdLst/>
              <a:ahLst/>
              <a:cxnLst/>
              <a:rect l="l" t="t" r="r" b="b"/>
              <a:pathLst>
                <a:path w="250" h="85" extrusionOk="0">
                  <a:moveTo>
                    <a:pt x="131" y="0"/>
                  </a:moveTo>
                  <a:lnTo>
                    <a:pt x="250" y="85"/>
                  </a:lnTo>
                  <a:lnTo>
                    <a:pt x="91" y="85"/>
                  </a:lnTo>
                  <a:lnTo>
                    <a:pt x="0" y="0"/>
                  </a:lnTo>
                  <a:lnTo>
                    <a:pt x="131"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4" name="Google Shape;1734;p29"/>
            <p:cNvSpPr/>
            <p:nvPr/>
          </p:nvSpPr>
          <p:spPr>
            <a:xfrm>
              <a:off x="3831595" y="3818613"/>
              <a:ext cx="158579" cy="112316"/>
            </a:xfrm>
            <a:custGeom>
              <a:avLst/>
              <a:gdLst/>
              <a:ahLst/>
              <a:cxnLst/>
              <a:rect l="l" t="t" r="r" b="b"/>
              <a:pathLst>
                <a:path w="120" h="85" extrusionOk="0">
                  <a:moveTo>
                    <a:pt x="30" y="0"/>
                  </a:moveTo>
                  <a:lnTo>
                    <a:pt x="120" y="85"/>
                  </a:lnTo>
                  <a:lnTo>
                    <a:pt x="91" y="85"/>
                  </a:lnTo>
                  <a:lnTo>
                    <a:pt x="0" y="0"/>
                  </a:lnTo>
                  <a:lnTo>
                    <a:pt x="3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29"/>
            <p:cNvSpPr/>
            <p:nvPr/>
          </p:nvSpPr>
          <p:spPr>
            <a:xfrm>
              <a:off x="1608840" y="3818613"/>
              <a:ext cx="2332439" cy="112316"/>
            </a:xfrm>
            <a:custGeom>
              <a:avLst/>
              <a:gdLst/>
              <a:ahLst/>
              <a:cxnLst/>
              <a:rect l="l" t="t" r="r" b="b"/>
              <a:pathLst>
                <a:path w="1765" h="85" extrusionOk="0">
                  <a:moveTo>
                    <a:pt x="1675" y="0"/>
                  </a:moveTo>
                  <a:lnTo>
                    <a:pt x="1765" y="85"/>
                  </a:lnTo>
                  <a:lnTo>
                    <a:pt x="0" y="85"/>
                  </a:lnTo>
                  <a:lnTo>
                    <a:pt x="0" y="0"/>
                  </a:lnTo>
                  <a:lnTo>
                    <a:pt x="167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29"/>
            <p:cNvSpPr/>
            <p:nvPr/>
          </p:nvSpPr>
          <p:spPr>
            <a:xfrm>
              <a:off x="1548855" y="3436741"/>
              <a:ext cx="2917861" cy="233881"/>
            </a:xfrm>
            <a:custGeom>
              <a:avLst/>
              <a:gdLst/>
              <a:ahLst/>
              <a:cxnLst/>
              <a:rect l="l" t="t" r="r" b="b"/>
              <a:pathLst>
                <a:path w="2208" h="177" extrusionOk="0">
                  <a:moveTo>
                    <a:pt x="903" y="172"/>
                  </a:moveTo>
                  <a:lnTo>
                    <a:pt x="903" y="0"/>
                  </a:lnTo>
                  <a:lnTo>
                    <a:pt x="907" y="0"/>
                  </a:lnTo>
                  <a:lnTo>
                    <a:pt x="907" y="172"/>
                  </a:lnTo>
                  <a:lnTo>
                    <a:pt x="1186" y="172"/>
                  </a:lnTo>
                  <a:lnTo>
                    <a:pt x="1186" y="0"/>
                  </a:lnTo>
                  <a:lnTo>
                    <a:pt x="1191" y="0"/>
                  </a:lnTo>
                  <a:lnTo>
                    <a:pt x="1191" y="172"/>
                  </a:lnTo>
                  <a:lnTo>
                    <a:pt x="2208" y="172"/>
                  </a:lnTo>
                  <a:lnTo>
                    <a:pt x="2208" y="177"/>
                  </a:lnTo>
                  <a:lnTo>
                    <a:pt x="0" y="177"/>
                  </a:lnTo>
                  <a:lnTo>
                    <a:pt x="0" y="172"/>
                  </a:lnTo>
                  <a:lnTo>
                    <a:pt x="903" y="1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29"/>
            <p:cNvSpPr/>
            <p:nvPr/>
          </p:nvSpPr>
          <p:spPr>
            <a:xfrm>
              <a:off x="1548855" y="3685156"/>
              <a:ext cx="2959800" cy="5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8" name="Google Shape;1738;p29"/>
            <p:cNvSpPr/>
            <p:nvPr/>
          </p:nvSpPr>
          <p:spPr>
            <a:xfrm>
              <a:off x="880179" y="3999640"/>
              <a:ext cx="506132" cy="76639"/>
            </a:xfrm>
            <a:custGeom>
              <a:avLst/>
              <a:gdLst/>
              <a:ahLst/>
              <a:cxnLst/>
              <a:rect l="l" t="t" r="r" b="b"/>
              <a:pathLst>
                <a:path w="402" h="61" extrusionOk="0">
                  <a:moveTo>
                    <a:pt x="22" y="2"/>
                  </a:moveTo>
                  <a:cubicBezTo>
                    <a:pt x="22" y="1"/>
                    <a:pt x="22" y="1"/>
                    <a:pt x="22" y="1"/>
                  </a:cubicBezTo>
                  <a:cubicBezTo>
                    <a:pt x="22" y="1"/>
                    <a:pt x="22" y="1"/>
                    <a:pt x="22" y="1"/>
                  </a:cubicBezTo>
                  <a:cubicBezTo>
                    <a:pt x="25" y="1"/>
                    <a:pt x="28" y="0"/>
                    <a:pt x="31" y="0"/>
                  </a:cubicBezTo>
                  <a:cubicBezTo>
                    <a:pt x="34" y="0"/>
                    <a:pt x="36" y="1"/>
                    <a:pt x="39" y="1"/>
                  </a:cubicBezTo>
                  <a:cubicBezTo>
                    <a:pt x="89" y="1"/>
                    <a:pt x="89" y="1"/>
                    <a:pt x="89" y="1"/>
                  </a:cubicBezTo>
                  <a:cubicBezTo>
                    <a:pt x="92" y="1"/>
                    <a:pt x="95" y="0"/>
                    <a:pt x="98" y="0"/>
                  </a:cubicBezTo>
                  <a:cubicBezTo>
                    <a:pt x="101" y="0"/>
                    <a:pt x="103" y="1"/>
                    <a:pt x="106" y="1"/>
                  </a:cubicBezTo>
                  <a:cubicBezTo>
                    <a:pt x="297" y="1"/>
                    <a:pt x="297" y="1"/>
                    <a:pt x="297" y="1"/>
                  </a:cubicBezTo>
                  <a:cubicBezTo>
                    <a:pt x="299" y="1"/>
                    <a:pt x="302" y="0"/>
                    <a:pt x="305" y="0"/>
                  </a:cubicBezTo>
                  <a:cubicBezTo>
                    <a:pt x="308" y="0"/>
                    <a:pt x="310" y="1"/>
                    <a:pt x="313" y="1"/>
                  </a:cubicBezTo>
                  <a:cubicBezTo>
                    <a:pt x="364" y="1"/>
                    <a:pt x="364" y="1"/>
                    <a:pt x="364" y="1"/>
                  </a:cubicBezTo>
                  <a:cubicBezTo>
                    <a:pt x="366" y="1"/>
                    <a:pt x="369" y="0"/>
                    <a:pt x="372" y="0"/>
                  </a:cubicBezTo>
                  <a:cubicBezTo>
                    <a:pt x="389" y="0"/>
                    <a:pt x="402" y="14"/>
                    <a:pt x="402" y="31"/>
                  </a:cubicBezTo>
                  <a:cubicBezTo>
                    <a:pt x="402" y="48"/>
                    <a:pt x="389" y="61"/>
                    <a:pt x="372" y="61"/>
                  </a:cubicBezTo>
                  <a:cubicBezTo>
                    <a:pt x="358" y="61"/>
                    <a:pt x="346" y="52"/>
                    <a:pt x="343" y="39"/>
                  </a:cubicBezTo>
                  <a:cubicBezTo>
                    <a:pt x="334" y="39"/>
                    <a:pt x="334" y="39"/>
                    <a:pt x="334" y="39"/>
                  </a:cubicBezTo>
                  <a:cubicBezTo>
                    <a:pt x="330" y="52"/>
                    <a:pt x="319" y="61"/>
                    <a:pt x="305" y="61"/>
                  </a:cubicBezTo>
                  <a:cubicBezTo>
                    <a:pt x="291" y="61"/>
                    <a:pt x="279" y="52"/>
                    <a:pt x="276" y="39"/>
                  </a:cubicBezTo>
                  <a:cubicBezTo>
                    <a:pt x="264" y="39"/>
                    <a:pt x="264" y="39"/>
                    <a:pt x="264" y="39"/>
                  </a:cubicBezTo>
                  <a:cubicBezTo>
                    <a:pt x="256" y="52"/>
                    <a:pt x="256" y="52"/>
                    <a:pt x="256" y="52"/>
                  </a:cubicBezTo>
                  <a:cubicBezTo>
                    <a:pt x="140" y="52"/>
                    <a:pt x="140" y="52"/>
                    <a:pt x="140" y="52"/>
                  </a:cubicBezTo>
                  <a:cubicBezTo>
                    <a:pt x="132" y="39"/>
                    <a:pt x="132" y="39"/>
                    <a:pt x="132" y="39"/>
                  </a:cubicBezTo>
                  <a:cubicBezTo>
                    <a:pt x="127" y="39"/>
                    <a:pt x="127" y="39"/>
                    <a:pt x="127" y="39"/>
                  </a:cubicBezTo>
                  <a:cubicBezTo>
                    <a:pt x="123" y="52"/>
                    <a:pt x="112" y="61"/>
                    <a:pt x="98" y="61"/>
                  </a:cubicBezTo>
                  <a:cubicBezTo>
                    <a:pt x="84" y="61"/>
                    <a:pt x="72" y="52"/>
                    <a:pt x="69" y="39"/>
                  </a:cubicBezTo>
                  <a:cubicBezTo>
                    <a:pt x="60" y="39"/>
                    <a:pt x="60" y="39"/>
                    <a:pt x="60" y="39"/>
                  </a:cubicBezTo>
                  <a:cubicBezTo>
                    <a:pt x="56" y="52"/>
                    <a:pt x="45" y="61"/>
                    <a:pt x="31" y="61"/>
                  </a:cubicBezTo>
                  <a:cubicBezTo>
                    <a:pt x="14" y="61"/>
                    <a:pt x="0" y="48"/>
                    <a:pt x="0" y="31"/>
                  </a:cubicBezTo>
                  <a:cubicBezTo>
                    <a:pt x="0" y="17"/>
                    <a:pt x="9" y="5"/>
                    <a:pt x="22"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9" name="Google Shape;1739;p29"/>
            <p:cNvSpPr/>
            <p:nvPr/>
          </p:nvSpPr>
          <p:spPr>
            <a:xfrm>
              <a:off x="-1247429" y="3999640"/>
              <a:ext cx="506132" cy="76639"/>
            </a:xfrm>
            <a:custGeom>
              <a:avLst/>
              <a:gdLst/>
              <a:ahLst/>
              <a:cxnLst/>
              <a:rect l="l" t="t" r="r" b="b"/>
              <a:pathLst>
                <a:path w="402" h="61" extrusionOk="0">
                  <a:moveTo>
                    <a:pt x="22" y="2"/>
                  </a:moveTo>
                  <a:cubicBezTo>
                    <a:pt x="22" y="1"/>
                    <a:pt x="22" y="1"/>
                    <a:pt x="22" y="1"/>
                  </a:cubicBezTo>
                  <a:cubicBezTo>
                    <a:pt x="23" y="1"/>
                    <a:pt x="23" y="1"/>
                    <a:pt x="23" y="1"/>
                  </a:cubicBezTo>
                  <a:cubicBezTo>
                    <a:pt x="25" y="1"/>
                    <a:pt x="28" y="0"/>
                    <a:pt x="31" y="0"/>
                  </a:cubicBezTo>
                  <a:cubicBezTo>
                    <a:pt x="34" y="0"/>
                    <a:pt x="36" y="1"/>
                    <a:pt x="39" y="1"/>
                  </a:cubicBezTo>
                  <a:cubicBezTo>
                    <a:pt x="90" y="1"/>
                    <a:pt x="90" y="1"/>
                    <a:pt x="90" y="1"/>
                  </a:cubicBezTo>
                  <a:cubicBezTo>
                    <a:pt x="92" y="1"/>
                    <a:pt x="95" y="0"/>
                    <a:pt x="98" y="0"/>
                  </a:cubicBezTo>
                  <a:cubicBezTo>
                    <a:pt x="101" y="0"/>
                    <a:pt x="103" y="1"/>
                    <a:pt x="106" y="1"/>
                  </a:cubicBezTo>
                  <a:cubicBezTo>
                    <a:pt x="297" y="1"/>
                    <a:pt x="297" y="1"/>
                    <a:pt x="297" y="1"/>
                  </a:cubicBezTo>
                  <a:cubicBezTo>
                    <a:pt x="299" y="1"/>
                    <a:pt x="302" y="0"/>
                    <a:pt x="305" y="0"/>
                  </a:cubicBezTo>
                  <a:cubicBezTo>
                    <a:pt x="308" y="0"/>
                    <a:pt x="311" y="1"/>
                    <a:pt x="313" y="1"/>
                  </a:cubicBezTo>
                  <a:cubicBezTo>
                    <a:pt x="364" y="1"/>
                    <a:pt x="364" y="1"/>
                    <a:pt x="364" y="1"/>
                  </a:cubicBezTo>
                  <a:cubicBezTo>
                    <a:pt x="366" y="1"/>
                    <a:pt x="369" y="0"/>
                    <a:pt x="372" y="0"/>
                  </a:cubicBezTo>
                  <a:cubicBezTo>
                    <a:pt x="389" y="0"/>
                    <a:pt x="402" y="14"/>
                    <a:pt x="402" y="31"/>
                  </a:cubicBezTo>
                  <a:cubicBezTo>
                    <a:pt x="402" y="48"/>
                    <a:pt x="389" y="61"/>
                    <a:pt x="372" y="61"/>
                  </a:cubicBezTo>
                  <a:cubicBezTo>
                    <a:pt x="358" y="61"/>
                    <a:pt x="347" y="52"/>
                    <a:pt x="343" y="39"/>
                  </a:cubicBezTo>
                  <a:cubicBezTo>
                    <a:pt x="334" y="39"/>
                    <a:pt x="334" y="39"/>
                    <a:pt x="334" y="39"/>
                  </a:cubicBezTo>
                  <a:cubicBezTo>
                    <a:pt x="330" y="52"/>
                    <a:pt x="319" y="61"/>
                    <a:pt x="305" y="61"/>
                  </a:cubicBezTo>
                  <a:cubicBezTo>
                    <a:pt x="291" y="61"/>
                    <a:pt x="279" y="52"/>
                    <a:pt x="276" y="39"/>
                  </a:cubicBezTo>
                  <a:cubicBezTo>
                    <a:pt x="264" y="39"/>
                    <a:pt x="264" y="39"/>
                    <a:pt x="264" y="39"/>
                  </a:cubicBezTo>
                  <a:cubicBezTo>
                    <a:pt x="256" y="52"/>
                    <a:pt x="256" y="52"/>
                    <a:pt x="256" y="52"/>
                  </a:cubicBezTo>
                  <a:cubicBezTo>
                    <a:pt x="140" y="52"/>
                    <a:pt x="140" y="52"/>
                    <a:pt x="140" y="52"/>
                  </a:cubicBezTo>
                  <a:cubicBezTo>
                    <a:pt x="132" y="39"/>
                    <a:pt x="132" y="39"/>
                    <a:pt x="132" y="39"/>
                  </a:cubicBezTo>
                  <a:cubicBezTo>
                    <a:pt x="127" y="39"/>
                    <a:pt x="127" y="39"/>
                    <a:pt x="127" y="39"/>
                  </a:cubicBezTo>
                  <a:cubicBezTo>
                    <a:pt x="123" y="52"/>
                    <a:pt x="112" y="61"/>
                    <a:pt x="98" y="61"/>
                  </a:cubicBezTo>
                  <a:cubicBezTo>
                    <a:pt x="84" y="61"/>
                    <a:pt x="72" y="52"/>
                    <a:pt x="69" y="39"/>
                  </a:cubicBezTo>
                  <a:cubicBezTo>
                    <a:pt x="60" y="39"/>
                    <a:pt x="60" y="39"/>
                    <a:pt x="60" y="39"/>
                  </a:cubicBezTo>
                  <a:cubicBezTo>
                    <a:pt x="56" y="52"/>
                    <a:pt x="45" y="61"/>
                    <a:pt x="31" y="61"/>
                  </a:cubicBezTo>
                  <a:cubicBezTo>
                    <a:pt x="14" y="61"/>
                    <a:pt x="0" y="48"/>
                    <a:pt x="0" y="31"/>
                  </a:cubicBezTo>
                  <a:cubicBezTo>
                    <a:pt x="0" y="17"/>
                    <a:pt x="10" y="5"/>
                    <a:pt x="22"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0" name="Google Shape;1740;p29"/>
            <p:cNvSpPr/>
            <p:nvPr/>
          </p:nvSpPr>
          <p:spPr>
            <a:xfrm>
              <a:off x="-1358434" y="3436741"/>
              <a:ext cx="2855700" cy="596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1" name="Google Shape;1741;p29"/>
            <p:cNvSpPr/>
            <p:nvPr/>
          </p:nvSpPr>
          <p:spPr>
            <a:xfrm>
              <a:off x="-1358434" y="3991712"/>
              <a:ext cx="2855751" cy="84567"/>
            </a:xfrm>
            <a:custGeom>
              <a:avLst/>
              <a:gdLst/>
              <a:ahLst/>
              <a:cxnLst/>
              <a:rect l="l" t="t" r="r" b="b"/>
              <a:pathLst>
                <a:path w="2161" h="64" extrusionOk="0">
                  <a:moveTo>
                    <a:pt x="467" y="10"/>
                  </a:moveTo>
                  <a:lnTo>
                    <a:pt x="481" y="0"/>
                  </a:lnTo>
                  <a:lnTo>
                    <a:pt x="1680" y="0"/>
                  </a:lnTo>
                  <a:lnTo>
                    <a:pt x="1694" y="10"/>
                  </a:lnTo>
                  <a:lnTo>
                    <a:pt x="2161" y="10"/>
                  </a:lnTo>
                  <a:lnTo>
                    <a:pt x="2161" y="46"/>
                  </a:lnTo>
                  <a:lnTo>
                    <a:pt x="2101" y="46"/>
                  </a:lnTo>
                  <a:lnTo>
                    <a:pt x="2077" y="31"/>
                  </a:lnTo>
                  <a:lnTo>
                    <a:pt x="1695" y="31"/>
                  </a:lnTo>
                  <a:lnTo>
                    <a:pt x="1670" y="64"/>
                  </a:lnTo>
                  <a:lnTo>
                    <a:pt x="491" y="64"/>
                  </a:lnTo>
                  <a:lnTo>
                    <a:pt x="467" y="31"/>
                  </a:lnTo>
                  <a:lnTo>
                    <a:pt x="85" y="31"/>
                  </a:lnTo>
                  <a:lnTo>
                    <a:pt x="61" y="46"/>
                  </a:lnTo>
                  <a:lnTo>
                    <a:pt x="0" y="46"/>
                  </a:lnTo>
                  <a:lnTo>
                    <a:pt x="0" y="10"/>
                  </a:lnTo>
                  <a:lnTo>
                    <a:pt x="467"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2" name="Google Shape;1742;p29"/>
            <p:cNvSpPr/>
            <p:nvPr/>
          </p:nvSpPr>
          <p:spPr>
            <a:xfrm>
              <a:off x="-671257" y="4024745"/>
              <a:ext cx="1488000" cy="3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29"/>
            <p:cNvSpPr/>
            <p:nvPr/>
          </p:nvSpPr>
          <p:spPr>
            <a:xfrm>
              <a:off x="-1025418" y="3397100"/>
              <a:ext cx="2336700" cy="399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29"/>
            <p:cNvSpPr/>
            <p:nvPr/>
          </p:nvSpPr>
          <p:spPr>
            <a:xfrm>
              <a:off x="-416208" y="3348209"/>
              <a:ext cx="993600" cy="489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29"/>
            <p:cNvSpPr/>
            <p:nvPr/>
          </p:nvSpPr>
          <p:spPr>
            <a:xfrm>
              <a:off x="814104" y="3537164"/>
              <a:ext cx="449309" cy="158563"/>
            </a:xfrm>
            <a:custGeom>
              <a:avLst/>
              <a:gdLst/>
              <a:ahLst/>
              <a:cxnLst/>
              <a:rect l="l" t="t" r="r" b="b"/>
              <a:pathLst>
                <a:path w="357" h="126" extrusionOk="0">
                  <a:moveTo>
                    <a:pt x="0" y="22"/>
                  </a:moveTo>
                  <a:cubicBezTo>
                    <a:pt x="0" y="104"/>
                    <a:pt x="0" y="104"/>
                    <a:pt x="0" y="104"/>
                  </a:cubicBezTo>
                  <a:cubicBezTo>
                    <a:pt x="0" y="116"/>
                    <a:pt x="10" y="126"/>
                    <a:pt x="22" y="126"/>
                  </a:cubicBezTo>
                  <a:cubicBezTo>
                    <a:pt x="335" y="126"/>
                    <a:pt x="335" y="126"/>
                    <a:pt x="335" y="126"/>
                  </a:cubicBezTo>
                  <a:cubicBezTo>
                    <a:pt x="347" y="126"/>
                    <a:pt x="357" y="116"/>
                    <a:pt x="357" y="104"/>
                  </a:cubicBezTo>
                  <a:cubicBezTo>
                    <a:pt x="357" y="22"/>
                    <a:pt x="357" y="22"/>
                    <a:pt x="357" y="22"/>
                  </a:cubicBezTo>
                  <a:cubicBezTo>
                    <a:pt x="357" y="10"/>
                    <a:pt x="347" y="0"/>
                    <a:pt x="335" y="0"/>
                  </a:cubicBezTo>
                  <a:cubicBezTo>
                    <a:pt x="22" y="0"/>
                    <a:pt x="22" y="0"/>
                    <a:pt x="22" y="0"/>
                  </a:cubicBezTo>
                  <a:cubicBezTo>
                    <a:pt x="10" y="0"/>
                    <a:pt x="0" y="10"/>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29"/>
            <p:cNvSpPr/>
            <p:nvPr/>
          </p:nvSpPr>
          <p:spPr>
            <a:xfrm>
              <a:off x="334401" y="3537164"/>
              <a:ext cx="449309" cy="158563"/>
            </a:xfrm>
            <a:custGeom>
              <a:avLst/>
              <a:gdLst/>
              <a:ahLst/>
              <a:cxnLst/>
              <a:rect l="l" t="t" r="r" b="b"/>
              <a:pathLst>
                <a:path w="357" h="126" extrusionOk="0">
                  <a:moveTo>
                    <a:pt x="0" y="22"/>
                  </a:moveTo>
                  <a:cubicBezTo>
                    <a:pt x="0" y="104"/>
                    <a:pt x="0" y="104"/>
                    <a:pt x="0" y="104"/>
                  </a:cubicBezTo>
                  <a:cubicBezTo>
                    <a:pt x="0" y="116"/>
                    <a:pt x="10" y="126"/>
                    <a:pt x="22" y="126"/>
                  </a:cubicBezTo>
                  <a:cubicBezTo>
                    <a:pt x="335" y="126"/>
                    <a:pt x="335" y="126"/>
                    <a:pt x="335" y="126"/>
                  </a:cubicBezTo>
                  <a:cubicBezTo>
                    <a:pt x="347" y="126"/>
                    <a:pt x="357" y="116"/>
                    <a:pt x="357" y="104"/>
                  </a:cubicBezTo>
                  <a:cubicBezTo>
                    <a:pt x="357" y="22"/>
                    <a:pt x="357" y="22"/>
                    <a:pt x="357" y="22"/>
                  </a:cubicBezTo>
                  <a:cubicBezTo>
                    <a:pt x="357" y="10"/>
                    <a:pt x="347" y="0"/>
                    <a:pt x="335" y="0"/>
                  </a:cubicBezTo>
                  <a:cubicBezTo>
                    <a:pt x="22" y="0"/>
                    <a:pt x="22" y="0"/>
                    <a:pt x="22" y="0"/>
                  </a:cubicBezTo>
                  <a:cubicBezTo>
                    <a:pt x="10" y="0"/>
                    <a:pt x="0" y="10"/>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29"/>
            <p:cNvSpPr/>
            <p:nvPr/>
          </p:nvSpPr>
          <p:spPr>
            <a:xfrm>
              <a:off x="-145302" y="3537164"/>
              <a:ext cx="449308" cy="158563"/>
            </a:xfrm>
            <a:custGeom>
              <a:avLst/>
              <a:gdLst/>
              <a:ahLst/>
              <a:cxnLst/>
              <a:rect l="l" t="t" r="r" b="b"/>
              <a:pathLst>
                <a:path w="356" h="126" extrusionOk="0">
                  <a:moveTo>
                    <a:pt x="0" y="22"/>
                  </a:moveTo>
                  <a:cubicBezTo>
                    <a:pt x="0" y="104"/>
                    <a:pt x="0" y="104"/>
                    <a:pt x="0" y="104"/>
                  </a:cubicBezTo>
                  <a:cubicBezTo>
                    <a:pt x="0" y="116"/>
                    <a:pt x="10" y="126"/>
                    <a:pt x="22" y="126"/>
                  </a:cubicBezTo>
                  <a:cubicBezTo>
                    <a:pt x="334" y="126"/>
                    <a:pt x="334" y="126"/>
                    <a:pt x="334" y="126"/>
                  </a:cubicBezTo>
                  <a:cubicBezTo>
                    <a:pt x="347" y="126"/>
                    <a:pt x="356" y="116"/>
                    <a:pt x="356" y="104"/>
                  </a:cubicBezTo>
                  <a:cubicBezTo>
                    <a:pt x="356" y="22"/>
                    <a:pt x="356" y="22"/>
                    <a:pt x="356" y="22"/>
                  </a:cubicBezTo>
                  <a:cubicBezTo>
                    <a:pt x="356" y="10"/>
                    <a:pt x="347" y="0"/>
                    <a:pt x="334" y="0"/>
                  </a:cubicBezTo>
                  <a:cubicBezTo>
                    <a:pt x="22" y="0"/>
                    <a:pt x="22" y="0"/>
                    <a:pt x="22" y="0"/>
                  </a:cubicBezTo>
                  <a:cubicBezTo>
                    <a:pt x="10" y="0"/>
                    <a:pt x="0" y="10"/>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29"/>
            <p:cNvSpPr/>
            <p:nvPr/>
          </p:nvSpPr>
          <p:spPr>
            <a:xfrm>
              <a:off x="-623683" y="3537164"/>
              <a:ext cx="447986" cy="158563"/>
            </a:xfrm>
            <a:custGeom>
              <a:avLst/>
              <a:gdLst/>
              <a:ahLst/>
              <a:cxnLst/>
              <a:rect l="l" t="t" r="r" b="b"/>
              <a:pathLst>
                <a:path w="356" h="126" extrusionOk="0">
                  <a:moveTo>
                    <a:pt x="0" y="22"/>
                  </a:moveTo>
                  <a:cubicBezTo>
                    <a:pt x="0" y="104"/>
                    <a:pt x="0" y="104"/>
                    <a:pt x="0" y="104"/>
                  </a:cubicBezTo>
                  <a:cubicBezTo>
                    <a:pt x="0" y="116"/>
                    <a:pt x="10" y="126"/>
                    <a:pt x="22" y="126"/>
                  </a:cubicBezTo>
                  <a:cubicBezTo>
                    <a:pt x="334" y="126"/>
                    <a:pt x="334" y="126"/>
                    <a:pt x="334" y="126"/>
                  </a:cubicBezTo>
                  <a:cubicBezTo>
                    <a:pt x="346" y="126"/>
                    <a:pt x="356" y="116"/>
                    <a:pt x="356" y="104"/>
                  </a:cubicBezTo>
                  <a:cubicBezTo>
                    <a:pt x="356" y="22"/>
                    <a:pt x="356" y="22"/>
                    <a:pt x="356" y="22"/>
                  </a:cubicBezTo>
                  <a:cubicBezTo>
                    <a:pt x="356" y="10"/>
                    <a:pt x="346" y="0"/>
                    <a:pt x="334" y="0"/>
                  </a:cubicBezTo>
                  <a:cubicBezTo>
                    <a:pt x="22" y="0"/>
                    <a:pt x="22" y="0"/>
                    <a:pt x="22" y="0"/>
                  </a:cubicBezTo>
                  <a:cubicBezTo>
                    <a:pt x="10" y="0"/>
                    <a:pt x="0" y="10"/>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29"/>
            <p:cNvSpPr/>
            <p:nvPr/>
          </p:nvSpPr>
          <p:spPr>
            <a:xfrm>
              <a:off x="-1102064" y="3537164"/>
              <a:ext cx="449309" cy="158563"/>
            </a:xfrm>
            <a:custGeom>
              <a:avLst/>
              <a:gdLst/>
              <a:ahLst/>
              <a:cxnLst/>
              <a:rect l="l" t="t" r="r" b="b"/>
              <a:pathLst>
                <a:path w="357" h="126" extrusionOk="0">
                  <a:moveTo>
                    <a:pt x="0" y="22"/>
                  </a:moveTo>
                  <a:cubicBezTo>
                    <a:pt x="0" y="104"/>
                    <a:pt x="0" y="104"/>
                    <a:pt x="0" y="104"/>
                  </a:cubicBezTo>
                  <a:cubicBezTo>
                    <a:pt x="0" y="116"/>
                    <a:pt x="10" y="126"/>
                    <a:pt x="22" y="126"/>
                  </a:cubicBezTo>
                  <a:cubicBezTo>
                    <a:pt x="335" y="126"/>
                    <a:pt x="335" y="126"/>
                    <a:pt x="335" y="126"/>
                  </a:cubicBezTo>
                  <a:cubicBezTo>
                    <a:pt x="347" y="126"/>
                    <a:pt x="357" y="116"/>
                    <a:pt x="357" y="104"/>
                  </a:cubicBezTo>
                  <a:cubicBezTo>
                    <a:pt x="357" y="22"/>
                    <a:pt x="357" y="22"/>
                    <a:pt x="357" y="22"/>
                  </a:cubicBezTo>
                  <a:cubicBezTo>
                    <a:pt x="357" y="10"/>
                    <a:pt x="347" y="0"/>
                    <a:pt x="335" y="0"/>
                  </a:cubicBezTo>
                  <a:cubicBezTo>
                    <a:pt x="22" y="0"/>
                    <a:pt x="22" y="0"/>
                    <a:pt x="22" y="0"/>
                  </a:cubicBezTo>
                  <a:cubicBezTo>
                    <a:pt x="10" y="0"/>
                    <a:pt x="0" y="10"/>
                    <a:pt x="0"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29"/>
            <p:cNvSpPr/>
            <p:nvPr/>
          </p:nvSpPr>
          <p:spPr>
            <a:xfrm>
              <a:off x="-1358434" y="3817292"/>
              <a:ext cx="2855700" cy="50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29"/>
            <p:cNvSpPr/>
            <p:nvPr/>
          </p:nvSpPr>
          <p:spPr>
            <a:xfrm>
              <a:off x="-1358434" y="3882038"/>
              <a:ext cx="2855700" cy="501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29"/>
            <p:cNvSpPr/>
            <p:nvPr/>
          </p:nvSpPr>
          <p:spPr>
            <a:xfrm>
              <a:off x="-1102064" y="3734046"/>
              <a:ext cx="2365500" cy="23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29"/>
            <p:cNvSpPr/>
            <p:nvPr/>
          </p:nvSpPr>
          <p:spPr>
            <a:xfrm>
              <a:off x="-1358434" y="3489595"/>
              <a:ext cx="2855700" cy="6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29"/>
            <p:cNvSpPr/>
            <p:nvPr/>
          </p:nvSpPr>
          <p:spPr>
            <a:xfrm>
              <a:off x="1497317" y="3496202"/>
              <a:ext cx="51600" cy="536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29"/>
            <p:cNvSpPr/>
            <p:nvPr/>
          </p:nvSpPr>
          <p:spPr>
            <a:xfrm>
              <a:off x="-1409972" y="3496202"/>
              <a:ext cx="51600" cy="536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56" name="Google Shape;1756;p29"/>
          <p:cNvSpPr/>
          <p:nvPr/>
        </p:nvSpPr>
        <p:spPr>
          <a:xfrm flipH="1">
            <a:off x="5473271" y="2811538"/>
            <a:ext cx="772382" cy="301075"/>
          </a:xfrm>
          <a:custGeom>
            <a:avLst/>
            <a:gdLst/>
            <a:ahLst/>
            <a:cxnLst/>
            <a:rect l="l" t="t" r="r" b="b"/>
            <a:pathLst>
              <a:path w="979" h="382" extrusionOk="0">
                <a:moveTo>
                  <a:pt x="882" y="305"/>
                </a:moveTo>
                <a:cubicBezTo>
                  <a:pt x="840" y="318"/>
                  <a:pt x="840" y="318"/>
                  <a:pt x="840" y="318"/>
                </a:cubicBezTo>
                <a:cubicBezTo>
                  <a:pt x="862" y="296"/>
                  <a:pt x="862" y="296"/>
                  <a:pt x="862" y="296"/>
                </a:cubicBezTo>
                <a:cubicBezTo>
                  <a:pt x="852" y="291"/>
                  <a:pt x="840" y="287"/>
                  <a:pt x="829" y="284"/>
                </a:cubicBezTo>
                <a:cubicBezTo>
                  <a:pt x="801" y="339"/>
                  <a:pt x="801" y="339"/>
                  <a:pt x="801" y="339"/>
                </a:cubicBezTo>
                <a:cubicBezTo>
                  <a:pt x="819" y="281"/>
                  <a:pt x="819" y="281"/>
                  <a:pt x="819" y="281"/>
                </a:cubicBezTo>
                <a:cubicBezTo>
                  <a:pt x="789" y="273"/>
                  <a:pt x="757" y="268"/>
                  <a:pt x="724" y="268"/>
                </a:cubicBezTo>
                <a:cubicBezTo>
                  <a:pt x="716" y="268"/>
                  <a:pt x="708" y="268"/>
                  <a:pt x="700" y="269"/>
                </a:cubicBezTo>
                <a:cubicBezTo>
                  <a:pt x="692" y="250"/>
                  <a:pt x="683" y="233"/>
                  <a:pt x="672" y="217"/>
                </a:cubicBezTo>
                <a:cubicBezTo>
                  <a:pt x="620" y="241"/>
                  <a:pt x="620" y="241"/>
                  <a:pt x="620" y="241"/>
                </a:cubicBezTo>
                <a:cubicBezTo>
                  <a:pt x="660" y="202"/>
                  <a:pt x="660" y="202"/>
                  <a:pt x="660" y="202"/>
                </a:cubicBezTo>
                <a:cubicBezTo>
                  <a:pt x="654" y="195"/>
                  <a:pt x="648" y="189"/>
                  <a:pt x="642" y="183"/>
                </a:cubicBezTo>
                <a:cubicBezTo>
                  <a:pt x="618" y="206"/>
                  <a:pt x="618" y="206"/>
                  <a:pt x="618" y="206"/>
                </a:cubicBezTo>
                <a:cubicBezTo>
                  <a:pt x="630" y="173"/>
                  <a:pt x="630" y="173"/>
                  <a:pt x="630" y="173"/>
                </a:cubicBezTo>
                <a:cubicBezTo>
                  <a:pt x="618" y="164"/>
                  <a:pt x="605" y="156"/>
                  <a:pt x="591" y="151"/>
                </a:cubicBezTo>
                <a:cubicBezTo>
                  <a:pt x="570" y="231"/>
                  <a:pt x="570" y="231"/>
                  <a:pt x="570" y="231"/>
                </a:cubicBezTo>
                <a:cubicBezTo>
                  <a:pt x="584" y="148"/>
                  <a:pt x="584" y="148"/>
                  <a:pt x="584" y="148"/>
                </a:cubicBezTo>
                <a:cubicBezTo>
                  <a:pt x="570" y="144"/>
                  <a:pt x="556" y="142"/>
                  <a:pt x="542" y="142"/>
                </a:cubicBezTo>
                <a:cubicBezTo>
                  <a:pt x="530" y="142"/>
                  <a:pt x="518" y="143"/>
                  <a:pt x="506" y="146"/>
                </a:cubicBezTo>
                <a:cubicBezTo>
                  <a:pt x="502" y="123"/>
                  <a:pt x="495" y="102"/>
                  <a:pt x="487" y="84"/>
                </a:cubicBezTo>
                <a:cubicBezTo>
                  <a:pt x="466" y="121"/>
                  <a:pt x="466" y="121"/>
                  <a:pt x="466" y="121"/>
                </a:cubicBezTo>
                <a:cubicBezTo>
                  <a:pt x="479" y="65"/>
                  <a:pt x="479" y="65"/>
                  <a:pt x="479" y="65"/>
                </a:cubicBezTo>
                <a:cubicBezTo>
                  <a:pt x="466" y="40"/>
                  <a:pt x="451" y="21"/>
                  <a:pt x="434" y="10"/>
                </a:cubicBezTo>
                <a:cubicBezTo>
                  <a:pt x="420" y="45"/>
                  <a:pt x="420" y="45"/>
                  <a:pt x="420" y="45"/>
                </a:cubicBezTo>
                <a:cubicBezTo>
                  <a:pt x="413" y="1"/>
                  <a:pt x="413" y="1"/>
                  <a:pt x="413" y="1"/>
                </a:cubicBezTo>
                <a:cubicBezTo>
                  <a:pt x="409" y="1"/>
                  <a:pt x="406" y="0"/>
                  <a:pt x="402" y="0"/>
                </a:cubicBezTo>
                <a:cubicBezTo>
                  <a:pt x="384" y="0"/>
                  <a:pt x="368" y="9"/>
                  <a:pt x="353" y="24"/>
                </a:cubicBezTo>
                <a:cubicBezTo>
                  <a:pt x="351" y="55"/>
                  <a:pt x="351" y="55"/>
                  <a:pt x="351" y="55"/>
                </a:cubicBezTo>
                <a:cubicBezTo>
                  <a:pt x="339" y="41"/>
                  <a:pt x="339" y="41"/>
                  <a:pt x="339" y="41"/>
                </a:cubicBezTo>
                <a:cubicBezTo>
                  <a:pt x="333" y="49"/>
                  <a:pt x="328" y="57"/>
                  <a:pt x="324" y="66"/>
                </a:cubicBezTo>
                <a:cubicBezTo>
                  <a:pt x="344" y="110"/>
                  <a:pt x="344" y="110"/>
                  <a:pt x="344" y="110"/>
                </a:cubicBezTo>
                <a:cubicBezTo>
                  <a:pt x="317" y="81"/>
                  <a:pt x="317" y="81"/>
                  <a:pt x="317" y="81"/>
                </a:cubicBezTo>
                <a:cubicBezTo>
                  <a:pt x="309" y="99"/>
                  <a:pt x="303" y="120"/>
                  <a:pt x="298" y="142"/>
                </a:cubicBezTo>
                <a:cubicBezTo>
                  <a:pt x="294" y="142"/>
                  <a:pt x="290" y="142"/>
                  <a:pt x="286" y="142"/>
                </a:cubicBezTo>
                <a:cubicBezTo>
                  <a:pt x="211" y="142"/>
                  <a:pt x="146" y="205"/>
                  <a:pt x="118" y="296"/>
                </a:cubicBezTo>
                <a:cubicBezTo>
                  <a:pt x="71" y="303"/>
                  <a:pt x="29" y="335"/>
                  <a:pt x="0" y="382"/>
                </a:cubicBezTo>
                <a:cubicBezTo>
                  <a:pt x="979" y="382"/>
                  <a:pt x="979" y="382"/>
                  <a:pt x="979" y="382"/>
                </a:cubicBezTo>
                <a:cubicBezTo>
                  <a:pt x="954" y="351"/>
                  <a:pt x="921" y="324"/>
                  <a:pt x="882" y="30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Recorded Sound">
            <a:hlinkClick r:id="" action="ppaction://media"/>
            <a:extLst>
              <a:ext uri="{FF2B5EF4-FFF2-40B4-BE49-F238E27FC236}">
                <a16:creationId xmlns:a16="http://schemas.microsoft.com/office/drawing/2014/main" id="{733B9C5D-98E0-F7BF-F584-57C8F8A92A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44431" y="438080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44" name="Google Shape;1863;p34">
            <a:extLst>
              <a:ext uri="{FF2B5EF4-FFF2-40B4-BE49-F238E27FC236}">
                <a16:creationId xmlns:a16="http://schemas.microsoft.com/office/drawing/2014/main" id="{3C3316A0-532C-782C-E103-365A3CA83426}"/>
              </a:ext>
            </a:extLst>
          </p:cNvPr>
          <p:cNvSpPr txBox="1">
            <a:spLocks/>
          </p:cNvSpPr>
          <p:nvPr/>
        </p:nvSpPr>
        <p:spPr>
          <a:xfrm>
            <a:off x="-1054638" y="-19208"/>
            <a:ext cx="592492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2400"/>
              <a:buNone/>
              <a:defRPr sz="2700" kern="1200" cap="all" baseline="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sz="2400" b="1" cap="none" dirty="0">
                <a:solidFill>
                  <a:schemeClr val="bg1"/>
                </a:solidFill>
                <a:effectLst>
                  <a:outerShdw blurRad="50800" dist="38100" algn="l" rotWithShape="0">
                    <a:prstClr val="black">
                      <a:alpha val="40000"/>
                    </a:prstClr>
                  </a:outerShdw>
                </a:effectLst>
                <a:latin typeface="Sora ExtraBold"/>
                <a:cs typeface="Sora ExtraBold"/>
                <a:sym typeface="Arial"/>
              </a:rPr>
              <a:t>04  Data analysis steps</a:t>
            </a:r>
            <a:endParaRPr lang="en-US" sz="2400" b="1" cap="none" dirty="0">
              <a:solidFill>
                <a:schemeClr val="bg1"/>
              </a:solidFill>
              <a:effectLst>
                <a:outerShdw blurRad="50800" dist="38100" algn="l" rotWithShape="0">
                  <a:prstClr val="black">
                    <a:alpha val="40000"/>
                  </a:prstClr>
                </a:outerShdw>
              </a:effectLst>
              <a:latin typeface="Sora ExtraBold"/>
              <a:cs typeface="Sora ExtraBold"/>
            </a:endParaRPr>
          </a:p>
        </p:txBody>
      </p:sp>
      <p:graphicFrame>
        <p:nvGraphicFramePr>
          <p:cNvPr id="45" name="Diagram 44">
            <a:extLst>
              <a:ext uri="{FF2B5EF4-FFF2-40B4-BE49-F238E27FC236}">
                <a16:creationId xmlns:a16="http://schemas.microsoft.com/office/drawing/2014/main" id="{9EC1E526-E3E8-3E75-81C2-C27A76EE6C1C}"/>
              </a:ext>
            </a:extLst>
          </p:cNvPr>
          <p:cNvGraphicFramePr/>
          <p:nvPr>
            <p:extLst>
              <p:ext uri="{D42A27DB-BD31-4B8C-83A1-F6EECF244321}">
                <p14:modId xmlns:p14="http://schemas.microsoft.com/office/powerpoint/2010/main" val="1091925116"/>
              </p:ext>
            </p:extLst>
          </p:nvPr>
        </p:nvGraphicFramePr>
        <p:xfrm>
          <a:off x="612617" y="716469"/>
          <a:ext cx="7647329" cy="4113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15" name="Google Shape;1915;p35"/>
          <p:cNvGrpSpPr/>
          <p:nvPr/>
        </p:nvGrpSpPr>
        <p:grpSpPr>
          <a:xfrm>
            <a:off x="6112025" y="4438659"/>
            <a:ext cx="366307" cy="345337"/>
            <a:chOff x="7119913" y="3355965"/>
            <a:chExt cx="366307" cy="345337"/>
          </a:xfrm>
        </p:grpSpPr>
        <p:sp>
          <p:nvSpPr>
            <p:cNvPr id="1916" name="Google Shape;1916;p35"/>
            <p:cNvSpPr/>
            <p:nvPr/>
          </p:nvSpPr>
          <p:spPr>
            <a:xfrm>
              <a:off x="7151005" y="3365959"/>
              <a:ext cx="21098" cy="66624"/>
            </a:xfrm>
            <a:custGeom>
              <a:avLst/>
              <a:gdLst/>
              <a:ahLst/>
              <a:cxnLst/>
              <a:rect l="l" t="t" r="r" b="b"/>
              <a:pathLst>
                <a:path w="19" h="60" extrusionOk="0">
                  <a:moveTo>
                    <a:pt x="19" y="48"/>
                  </a:moveTo>
                  <a:lnTo>
                    <a:pt x="10" y="60"/>
                  </a:lnTo>
                  <a:lnTo>
                    <a:pt x="0" y="48"/>
                  </a:lnTo>
                  <a:lnTo>
                    <a:pt x="0" y="10"/>
                  </a:lnTo>
                  <a:lnTo>
                    <a:pt x="10" y="0"/>
                  </a:lnTo>
                  <a:lnTo>
                    <a:pt x="19" y="10"/>
                  </a:lnTo>
                  <a:lnTo>
                    <a:pt x="19" y="48"/>
                  </a:lnTo>
                  <a:close/>
                </a:path>
              </a:pathLst>
            </a:cu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7" name="Google Shape;1917;p35"/>
            <p:cNvSpPr/>
            <p:nvPr/>
          </p:nvSpPr>
          <p:spPr>
            <a:xfrm>
              <a:off x="7433048" y="3365959"/>
              <a:ext cx="21098" cy="66624"/>
            </a:xfrm>
            <a:custGeom>
              <a:avLst/>
              <a:gdLst/>
              <a:ahLst/>
              <a:cxnLst/>
              <a:rect l="l" t="t" r="r" b="b"/>
              <a:pathLst>
                <a:path w="19" h="60" extrusionOk="0">
                  <a:moveTo>
                    <a:pt x="0" y="48"/>
                  </a:moveTo>
                  <a:lnTo>
                    <a:pt x="10" y="60"/>
                  </a:lnTo>
                  <a:lnTo>
                    <a:pt x="19" y="48"/>
                  </a:lnTo>
                  <a:lnTo>
                    <a:pt x="19" y="10"/>
                  </a:lnTo>
                  <a:lnTo>
                    <a:pt x="10" y="0"/>
                  </a:lnTo>
                  <a:lnTo>
                    <a:pt x="0" y="10"/>
                  </a:lnTo>
                  <a:lnTo>
                    <a:pt x="0" y="48"/>
                  </a:lnTo>
                  <a:close/>
                </a:path>
              </a:pathLst>
            </a:cu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8" name="Google Shape;1918;p35"/>
            <p:cNvSpPr/>
            <p:nvPr/>
          </p:nvSpPr>
          <p:spPr>
            <a:xfrm>
              <a:off x="7119913" y="3419259"/>
              <a:ext cx="194321" cy="282044"/>
            </a:xfrm>
            <a:custGeom>
              <a:avLst/>
              <a:gdLst/>
              <a:ahLst/>
              <a:cxnLst/>
              <a:rect l="l" t="t" r="r" b="b"/>
              <a:pathLst>
                <a:path w="175" h="254" extrusionOk="0">
                  <a:moveTo>
                    <a:pt x="0" y="0"/>
                  </a:moveTo>
                  <a:lnTo>
                    <a:pt x="0" y="254"/>
                  </a:lnTo>
                  <a:lnTo>
                    <a:pt x="164" y="254"/>
                  </a:lnTo>
                  <a:lnTo>
                    <a:pt x="175" y="128"/>
                  </a:lnTo>
                  <a:lnTo>
                    <a:pt x="164" y="0"/>
                  </a:lnTo>
                  <a:lnTo>
                    <a:pt x="0" y="0"/>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9" name="Google Shape;1919;p35"/>
            <p:cNvSpPr/>
            <p:nvPr/>
          </p:nvSpPr>
          <p:spPr>
            <a:xfrm>
              <a:off x="7302020" y="3419259"/>
              <a:ext cx="184200" cy="282000"/>
            </a:xfrm>
            <a:prstGeom prst="rect">
              <a:avLst/>
            </a:pr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0" name="Google Shape;1920;p35"/>
            <p:cNvSpPr/>
            <p:nvPr/>
          </p:nvSpPr>
          <p:spPr>
            <a:xfrm>
              <a:off x="7141011" y="3442577"/>
              <a:ext cx="173224" cy="108820"/>
            </a:xfrm>
            <a:custGeom>
              <a:avLst/>
              <a:gdLst/>
              <a:ahLst/>
              <a:cxnLst/>
              <a:rect l="l" t="t" r="r" b="b"/>
              <a:pathLst>
                <a:path w="156" h="98" extrusionOk="0">
                  <a:moveTo>
                    <a:pt x="0" y="0"/>
                  </a:moveTo>
                  <a:lnTo>
                    <a:pt x="0" y="98"/>
                  </a:lnTo>
                  <a:lnTo>
                    <a:pt x="145" y="98"/>
                  </a:lnTo>
                  <a:lnTo>
                    <a:pt x="156" y="48"/>
                  </a:lnTo>
                  <a:lnTo>
                    <a:pt x="145" y="0"/>
                  </a:lnTo>
                  <a:lnTo>
                    <a:pt x="0" y="0"/>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1" name="Google Shape;1921;p35"/>
            <p:cNvSpPr/>
            <p:nvPr/>
          </p:nvSpPr>
          <p:spPr>
            <a:xfrm>
              <a:off x="7302020" y="3442577"/>
              <a:ext cx="33300" cy="108900"/>
            </a:xfrm>
            <a:prstGeom prst="rect">
              <a:avLst/>
            </a:pr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2" name="Google Shape;1922;p35"/>
            <p:cNvSpPr/>
            <p:nvPr/>
          </p:nvSpPr>
          <p:spPr>
            <a:xfrm>
              <a:off x="7141011" y="3572495"/>
              <a:ext cx="107700" cy="107700"/>
            </a:xfrm>
            <a:prstGeom prst="rect">
              <a:avLst/>
            </a:pr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3" name="Google Shape;1923;p35"/>
            <p:cNvSpPr/>
            <p:nvPr/>
          </p:nvSpPr>
          <p:spPr>
            <a:xfrm>
              <a:off x="7269818" y="3572495"/>
              <a:ext cx="44416" cy="107710"/>
            </a:xfrm>
            <a:custGeom>
              <a:avLst/>
              <a:gdLst/>
              <a:ahLst/>
              <a:cxnLst/>
              <a:rect l="l" t="t" r="r" b="b"/>
              <a:pathLst>
                <a:path w="40" h="97" extrusionOk="0">
                  <a:moveTo>
                    <a:pt x="0" y="0"/>
                  </a:moveTo>
                  <a:lnTo>
                    <a:pt x="0" y="97"/>
                  </a:lnTo>
                  <a:lnTo>
                    <a:pt x="29" y="97"/>
                  </a:lnTo>
                  <a:lnTo>
                    <a:pt x="40" y="47"/>
                  </a:lnTo>
                  <a:lnTo>
                    <a:pt x="29" y="0"/>
                  </a:lnTo>
                  <a:lnTo>
                    <a:pt x="0" y="0"/>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4" name="Google Shape;1924;p35"/>
            <p:cNvSpPr/>
            <p:nvPr/>
          </p:nvSpPr>
          <p:spPr>
            <a:xfrm>
              <a:off x="7302020" y="3572495"/>
              <a:ext cx="163200" cy="107700"/>
            </a:xfrm>
            <a:prstGeom prst="rect">
              <a:avLst/>
            </a:pr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5" name="Google Shape;1925;p35"/>
            <p:cNvSpPr/>
            <p:nvPr/>
          </p:nvSpPr>
          <p:spPr>
            <a:xfrm>
              <a:off x="7356429" y="3442577"/>
              <a:ext cx="108820" cy="108820"/>
            </a:xfrm>
            <a:custGeom>
              <a:avLst/>
              <a:gdLst/>
              <a:ahLst/>
              <a:cxnLst/>
              <a:rect l="l" t="t" r="r" b="b"/>
              <a:pathLst>
                <a:path w="98" h="98" extrusionOk="0">
                  <a:moveTo>
                    <a:pt x="0" y="98"/>
                  </a:moveTo>
                  <a:lnTo>
                    <a:pt x="48" y="98"/>
                  </a:lnTo>
                  <a:lnTo>
                    <a:pt x="98" y="98"/>
                  </a:lnTo>
                  <a:lnTo>
                    <a:pt x="98" y="0"/>
                  </a:lnTo>
                  <a:lnTo>
                    <a:pt x="0" y="0"/>
                  </a:lnTo>
                  <a:lnTo>
                    <a:pt x="0" y="98"/>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6" name="Google Shape;1926;p35"/>
            <p:cNvSpPr/>
            <p:nvPr/>
          </p:nvSpPr>
          <p:spPr>
            <a:xfrm>
              <a:off x="7119913" y="3355965"/>
              <a:ext cx="194321" cy="21098"/>
            </a:xfrm>
            <a:custGeom>
              <a:avLst/>
              <a:gdLst/>
              <a:ahLst/>
              <a:cxnLst/>
              <a:rect l="l" t="t" r="r" b="b"/>
              <a:pathLst>
                <a:path w="175" h="19" extrusionOk="0">
                  <a:moveTo>
                    <a:pt x="0" y="0"/>
                  </a:moveTo>
                  <a:lnTo>
                    <a:pt x="0" y="19"/>
                  </a:lnTo>
                  <a:lnTo>
                    <a:pt x="164" y="19"/>
                  </a:lnTo>
                  <a:lnTo>
                    <a:pt x="175" y="9"/>
                  </a:lnTo>
                  <a:lnTo>
                    <a:pt x="164" y="0"/>
                  </a:lnTo>
                  <a:lnTo>
                    <a:pt x="0" y="0"/>
                  </a:lnTo>
                  <a:close/>
                </a:path>
              </a:pathLst>
            </a:cu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7" name="Google Shape;1927;p35"/>
            <p:cNvSpPr/>
            <p:nvPr/>
          </p:nvSpPr>
          <p:spPr>
            <a:xfrm>
              <a:off x="7302020" y="3355965"/>
              <a:ext cx="184200" cy="21300"/>
            </a:xfrm>
            <a:prstGeom prst="rect">
              <a:avLst/>
            </a:pr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8" name="Google Shape;1928;p35"/>
            <p:cNvSpPr/>
            <p:nvPr/>
          </p:nvSpPr>
          <p:spPr>
            <a:xfrm>
              <a:off x="7206525" y="3463675"/>
              <a:ext cx="99937" cy="21098"/>
            </a:xfrm>
            <a:custGeom>
              <a:avLst/>
              <a:gdLst/>
              <a:ahLst/>
              <a:cxnLst/>
              <a:rect l="l" t="t" r="r" b="b"/>
              <a:pathLst>
                <a:path w="90" h="19" extrusionOk="0">
                  <a:moveTo>
                    <a:pt x="0" y="0"/>
                  </a:moveTo>
                  <a:lnTo>
                    <a:pt x="0" y="19"/>
                  </a:lnTo>
                  <a:lnTo>
                    <a:pt x="86" y="19"/>
                  </a:lnTo>
                  <a:lnTo>
                    <a:pt x="90" y="10"/>
                  </a:lnTo>
                  <a:lnTo>
                    <a:pt x="86" y="0"/>
                  </a:lnTo>
                  <a:lnTo>
                    <a:pt x="0" y="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9" name="Google Shape;1929;p35"/>
            <p:cNvSpPr/>
            <p:nvPr/>
          </p:nvSpPr>
          <p:spPr>
            <a:xfrm>
              <a:off x="7302020" y="3463675"/>
              <a:ext cx="12300" cy="21300"/>
            </a:xfrm>
            <a:prstGeom prst="rect">
              <a:avLst/>
            </a:pr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0" name="Google Shape;1930;p35"/>
            <p:cNvSpPr/>
            <p:nvPr/>
          </p:nvSpPr>
          <p:spPr>
            <a:xfrm>
              <a:off x="7206525" y="3505871"/>
              <a:ext cx="103268" cy="21098"/>
            </a:xfrm>
            <a:custGeom>
              <a:avLst/>
              <a:gdLst/>
              <a:ahLst/>
              <a:cxnLst/>
              <a:rect l="l" t="t" r="r" b="b"/>
              <a:pathLst>
                <a:path w="93" h="19" extrusionOk="0">
                  <a:moveTo>
                    <a:pt x="0" y="0"/>
                  </a:moveTo>
                  <a:lnTo>
                    <a:pt x="0" y="19"/>
                  </a:lnTo>
                  <a:lnTo>
                    <a:pt x="86" y="19"/>
                  </a:lnTo>
                  <a:lnTo>
                    <a:pt x="93" y="10"/>
                  </a:lnTo>
                  <a:lnTo>
                    <a:pt x="86" y="0"/>
                  </a:lnTo>
                  <a:lnTo>
                    <a:pt x="0" y="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1" name="Google Shape;1931;p35"/>
            <p:cNvSpPr/>
            <p:nvPr/>
          </p:nvSpPr>
          <p:spPr>
            <a:xfrm>
              <a:off x="7302020" y="3505871"/>
              <a:ext cx="12300" cy="21300"/>
            </a:xfrm>
            <a:prstGeom prst="rect">
              <a:avLst/>
            </a:pr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2" name="Google Shape;1932;p35"/>
            <p:cNvSpPr/>
            <p:nvPr/>
          </p:nvSpPr>
          <p:spPr>
            <a:xfrm>
              <a:off x="7162109" y="3463675"/>
              <a:ext cx="21300" cy="21300"/>
            </a:xfrm>
            <a:prstGeom prst="rect">
              <a:avLst/>
            </a:pr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3" name="Google Shape;1933;p35"/>
            <p:cNvSpPr/>
            <p:nvPr/>
          </p:nvSpPr>
          <p:spPr>
            <a:xfrm>
              <a:off x="7162109" y="3505871"/>
              <a:ext cx="21300" cy="21300"/>
            </a:xfrm>
            <a:prstGeom prst="rect">
              <a:avLst/>
            </a:pr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4" name="Google Shape;1934;p35"/>
            <p:cNvSpPr/>
            <p:nvPr/>
          </p:nvSpPr>
          <p:spPr>
            <a:xfrm>
              <a:off x="7380858" y="3463675"/>
              <a:ext cx="63294" cy="61073"/>
            </a:xfrm>
            <a:custGeom>
              <a:avLst/>
              <a:gdLst/>
              <a:ahLst/>
              <a:cxnLst/>
              <a:rect l="l" t="t" r="r" b="b"/>
              <a:pathLst>
                <a:path w="57" h="55" extrusionOk="0">
                  <a:moveTo>
                    <a:pt x="7" y="19"/>
                  </a:moveTo>
                  <a:lnTo>
                    <a:pt x="23" y="19"/>
                  </a:lnTo>
                  <a:lnTo>
                    <a:pt x="0" y="41"/>
                  </a:lnTo>
                  <a:lnTo>
                    <a:pt x="14" y="55"/>
                  </a:lnTo>
                  <a:lnTo>
                    <a:pt x="35" y="33"/>
                  </a:lnTo>
                  <a:lnTo>
                    <a:pt x="35" y="48"/>
                  </a:lnTo>
                  <a:lnTo>
                    <a:pt x="57" y="48"/>
                  </a:lnTo>
                  <a:lnTo>
                    <a:pt x="57" y="0"/>
                  </a:lnTo>
                  <a:lnTo>
                    <a:pt x="7" y="0"/>
                  </a:lnTo>
                  <a:lnTo>
                    <a:pt x="7" y="19"/>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5" name="Google Shape;1935;p35"/>
            <p:cNvSpPr/>
            <p:nvPr/>
          </p:nvSpPr>
          <p:spPr>
            <a:xfrm>
              <a:off x="7302020" y="3593592"/>
              <a:ext cx="12300" cy="21300"/>
            </a:xfrm>
            <a:prstGeom prst="rect">
              <a:avLst/>
            </a:prstGeom>
            <a:solidFill>
              <a:srgbClr val="7EE4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6" name="Google Shape;1936;p35"/>
            <p:cNvSpPr/>
            <p:nvPr/>
          </p:nvSpPr>
          <p:spPr>
            <a:xfrm>
              <a:off x="7290916" y="3635788"/>
              <a:ext cx="23319" cy="23319"/>
            </a:xfrm>
            <a:custGeom>
              <a:avLst/>
              <a:gdLst/>
              <a:ahLst/>
              <a:cxnLst/>
              <a:rect l="l" t="t" r="r" b="b"/>
              <a:pathLst>
                <a:path w="21" h="21" extrusionOk="0">
                  <a:moveTo>
                    <a:pt x="0" y="0"/>
                  </a:moveTo>
                  <a:lnTo>
                    <a:pt x="0" y="21"/>
                  </a:lnTo>
                  <a:lnTo>
                    <a:pt x="10" y="21"/>
                  </a:lnTo>
                  <a:lnTo>
                    <a:pt x="21" y="9"/>
                  </a:lnTo>
                  <a:lnTo>
                    <a:pt x="10" y="0"/>
                  </a:lnTo>
                  <a:lnTo>
                    <a:pt x="0" y="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7" name="Google Shape;1937;p35"/>
            <p:cNvSpPr/>
            <p:nvPr/>
          </p:nvSpPr>
          <p:spPr>
            <a:xfrm>
              <a:off x="7302020" y="3635788"/>
              <a:ext cx="96600" cy="23400"/>
            </a:xfrm>
            <a:prstGeom prst="rect">
              <a:avLst/>
            </a:pr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8" name="Google Shape;1938;p35"/>
            <p:cNvSpPr/>
            <p:nvPr/>
          </p:nvSpPr>
          <p:spPr>
            <a:xfrm>
              <a:off x="7419723" y="3593592"/>
              <a:ext cx="24300" cy="21300"/>
            </a:xfrm>
            <a:prstGeom prst="rect">
              <a:avLst/>
            </a:pr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9" name="Google Shape;1939;p35"/>
            <p:cNvSpPr/>
            <p:nvPr/>
          </p:nvSpPr>
          <p:spPr>
            <a:xfrm>
              <a:off x="7419723" y="3635788"/>
              <a:ext cx="24300" cy="23400"/>
            </a:xfrm>
            <a:prstGeom prst="rect">
              <a:avLst/>
            </a:pr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0" name="Google Shape;1940;p35"/>
            <p:cNvSpPr/>
            <p:nvPr/>
          </p:nvSpPr>
          <p:spPr>
            <a:xfrm>
              <a:off x="7162109" y="3593592"/>
              <a:ext cx="63294" cy="59962"/>
            </a:xfrm>
            <a:custGeom>
              <a:avLst/>
              <a:gdLst/>
              <a:ahLst/>
              <a:cxnLst/>
              <a:rect l="l" t="t" r="r" b="b"/>
              <a:pathLst>
                <a:path w="57" h="54" extrusionOk="0">
                  <a:moveTo>
                    <a:pt x="50" y="19"/>
                  </a:moveTo>
                  <a:lnTo>
                    <a:pt x="50" y="0"/>
                  </a:lnTo>
                  <a:lnTo>
                    <a:pt x="0" y="0"/>
                  </a:lnTo>
                  <a:lnTo>
                    <a:pt x="0" y="47"/>
                  </a:lnTo>
                  <a:lnTo>
                    <a:pt x="19" y="47"/>
                  </a:lnTo>
                  <a:lnTo>
                    <a:pt x="19" y="33"/>
                  </a:lnTo>
                  <a:lnTo>
                    <a:pt x="42" y="54"/>
                  </a:lnTo>
                  <a:lnTo>
                    <a:pt x="57" y="42"/>
                  </a:lnTo>
                  <a:lnTo>
                    <a:pt x="33" y="19"/>
                  </a:lnTo>
                  <a:lnTo>
                    <a:pt x="50" y="19"/>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1" name="Google Shape;1941;p35"/>
            <p:cNvSpPr/>
            <p:nvPr/>
          </p:nvSpPr>
          <p:spPr>
            <a:xfrm>
              <a:off x="7290916" y="3593592"/>
              <a:ext cx="23319" cy="21098"/>
            </a:xfrm>
            <a:custGeom>
              <a:avLst/>
              <a:gdLst/>
              <a:ahLst/>
              <a:cxnLst/>
              <a:rect l="l" t="t" r="r" b="b"/>
              <a:pathLst>
                <a:path w="21" h="19" extrusionOk="0">
                  <a:moveTo>
                    <a:pt x="0" y="0"/>
                  </a:moveTo>
                  <a:lnTo>
                    <a:pt x="0" y="19"/>
                  </a:lnTo>
                  <a:lnTo>
                    <a:pt x="10" y="19"/>
                  </a:lnTo>
                  <a:lnTo>
                    <a:pt x="21" y="9"/>
                  </a:lnTo>
                  <a:lnTo>
                    <a:pt x="10" y="0"/>
                  </a:lnTo>
                  <a:lnTo>
                    <a:pt x="0" y="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2" name="Google Shape;1942;p35"/>
            <p:cNvSpPr/>
            <p:nvPr/>
          </p:nvSpPr>
          <p:spPr>
            <a:xfrm>
              <a:off x="7302020" y="3593592"/>
              <a:ext cx="96600" cy="21300"/>
            </a:xfrm>
            <a:prstGeom prst="rect">
              <a:avLst/>
            </a:pr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 name="Google Shape;2939;p49">
            <a:extLst>
              <a:ext uri="{FF2B5EF4-FFF2-40B4-BE49-F238E27FC236}">
                <a16:creationId xmlns:a16="http://schemas.microsoft.com/office/drawing/2014/main" id="{0F513AA9-0C62-210C-8BE1-CFE5D697FC5D}"/>
              </a:ext>
            </a:extLst>
          </p:cNvPr>
          <p:cNvGrpSpPr/>
          <p:nvPr/>
        </p:nvGrpSpPr>
        <p:grpSpPr>
          <a:xfrm>
            <a:off x="2445219" y="4427031"/>
            <a:ext cx="368607" cy="368594"/>
            <a:chOff x="4851224" y="2280487"/>
            <a:chExt cx="368607" cy="368594"/>
          </a:xfrm>
        </p:grpSpPr>
        <p:sp>
          <p:nvSpPr>
            <p:cNvPr id="10" name="Google Shape;2940;p49">
              <a:extLst>
                <a:ext uri="{FF2B5EF4-FFF2-40B4-BE49-F238E27FC236}">
                  <a16:creationId xmlns:a16="http://schemas.microsoft.com/office/drawing/2014/main" id="{E5A0B7A4-42C9-5F84-F015-E1F4333CFC38}"/>
                </a:ext>
              </a:extLst>
            </p:cNvPr>
            <p:cNvSpPr/>
            <p:nvPr/>
          </p:nvSpPr>
          <p:spPr>
            <a:xfrm>
              <a:off x="4851224" y="2280487"/>
              <a:ext cx="184301" cy="368594"/>
            </a:xfrm>
            <a:custGeom>
              <a:avLst/>
              <a:gdLst/>
              <a:ahLst/>
              <a:cxnLst/>
              <a:rect l="l" t="t" r="r" b="b"/>
              <a:pathLst>
                <a:path w="166" h="332" extrusionOk="0">
                  <a:moveTo>
                    <a:pt x="0" y="0"/>
                  </a:moveTo>
                  <a:lnTo>
                    <a:pt x="0" y="69"/>
                  </a:lnTo>
                  <a:lnTo>
                    <a:pt x="10" y="78"/>
                  </a:lnTo>
                  <a:lnTo>
                    <a:pt x="0" y="88"/>
                  </a:lnTo>
                  <a:lnTo>
                    <a:pt x="0" y="147"/>
                  </a:lnTo>
                  <a:lnTo>
                    <a:pt x="10" y="156"/>
                  </a:lnTo>
                  <a:lnTo>
                    <a:pt x="0" y="166"/>
                  </a:lnTo>
                  <a:lnTo>
                    <a:pt x="0" y="185"/>
                  </a:lnTo>
                  <a:lnTo>
                    <a:pt x="10" y="195"/>
                  </a:lnTo>
                  <a:lnTo>
                    <a:pt x="0" y="204"/>
                  </a:lnTo>
                  <a:lnTo>
                    <a:pt x="0" y="332"/>
                  </a:lnTo>
                  <a:lnTo>
                    <a:pt x="157" y="332"/>
                  </a:lnTo>
                  <a:lnTo>
                    <a:pt x="166" y="161"/>
                  </a:lnTo>
                  <a:lnTo>
                    <a:pt x="157" y="0"/>
                  </a:lnTo>
                  <a:lnTo>
                    <a:pt x="0" y="0"/>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941;p49">
              <a:extLst>
                <a:ext uri="{FF2B5EF4-FFF2-40B4-BE49-F238E27FC236}">
                  <a16:creationId xmlns:a16="http://schemas.microsoft.com/office/drawing/2014/main" id="{E3013DF8-8F7A-816E-1F6D-780A8E675DC7}"/>
                </a:ext>
              </a:extLst>
            </p:cNvPr>
            <p:cNvSpPr/>
            <p:nvPr/>
          </p:nvSpPr>
          <p:spPr>
            <a:xfrm>
              <a:off x="5025532" y="2280487"/>
              <a:ext cx="194293" cy="368594"/>
            </a:xfrm>
            <a:custGeom>
              <a:avLst/>
              <a:gdLst/>
              <a:ahLst/>
              <a:cxnLst/>
              <a:rect l="l" t="t" r="r" b="b"/>
              <a:pathLst>
                <a:path w="175" h="332" extrusionOk="0">
                  <a:moveTo>
                    <a:pt x="175" y="0"/>
                  </a:moveTo>
                  <a:lnTo>
                    <a:pt x="0" y="0"/>
                  </a:lnTo>
                  <a:lnTo>
                    <a:pt x="0" y="332"/>
                  </a:lnTo>
                  <a:lnTo>
                    <a:pt x="175" y="332"/>
                  </a:lnTo>
                  <a:lnTo>
                    <a:pt x="175" y="57"/>
                  </a:lnTo>
                  <a:lnTo>
                    <a:pt x="166" y="47"/>
                  </a:lnTo>
                  <a:lnTo>
                    <a:pt x="175" y="38"/>
                  </a:lnTo>
                  <a:lnTo>
                    <a:pt x="175" y="0"/>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942;p49">
              <a:extLst>
                <a:ext uri="{FF2B5EF4-FFF2-40B4-BE49-F238E27FC236}">
                  <a16:creationId xmlns:a16="http://schemas.microsoft.com/office/drawing/2014/main" id="{1E27B756-E166-6A3F-DE8D-F30723C38239}"/>
                </a:ext>
              </a:extLst>
            </p:cNvPr>
            <p:cNvSpPr/>
            <p:nvPr/>
          </p:nvSpPr>
          <p:spPr>
            <a:xfrm>
              <a:off x="4851224" y="2353762"/>
              <a:ext cx="150994" cy="24425"/>
            </a:xfrm>
            <a:custGeom>
              <a:avLst/>
              <a:gdLst/>
              <a:ahLst/>
              <a:cxnLst/>
              <a:rect l="l" t="t" r="r" b="b"/>
              <a:pathLst>
                <a:path w="57" h="9" extrusionOk="0">
                  <a:moveTo>
                    <a:pt x="54" y="9"/>
                  </a:moveTo>
                  <a:cubicBezTo>
                    <a:pt x="53" y="9"/>
                    <a:pt x="1" y="9"/>
                    <a:pt x="0" y="9"/>
                  </a:cubicBezTo>
                  <a:cubicBezTo>
                    <a:pt x="0" y="6"/>
                    <a:pt x="0" y="3"/>
                    <a:pt x="0" y="0"/>
                  </a:cubicBezTo>
                  <a:cubicBezTo>
                    <a:pt x="54" y="0"/>
                    <a:pt x="54" y="0"/>
                    <a:pt x="54" y="0"/>
                  </a:cubicBezTo>
                  <a:cubicBezTo>
                    <a:pt x="57" y="5"/>
                    <a:pt x="57" y="5"/>
                    <a:pt x="57" y="5"/>
                  </a:cubicBezTo>
                  <a:lnTo>
                    <a:pt x="54" y="9"/>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943;p49">
              <a:extLst>
                <a:ext uri="{FF2B5EF4-FFF2-40B4-BE49-F238E27FC236}">
                  <a16:creationId xmlns:a16="http://schemas.microsoft.com/office/drawing/2014/main" id="{EF0927DD-526E-4777-E981-D6E3356C4D3B}"/>
                </a:ext>
              </a:extLst>
            </p:cNvPr>
            <p:cNvSpPr/>
            <p:nvPr/>
          </p:nvSpPr>
          <p:spPr>
            <a:xfrm>
              <a:off x="5014429" y="2393730"/>
              <a:ext cx="16654" cy="76606"/>
            </a:xfrm>
            <a:custGeom>
              <a:avLst/>
              <a:gdLst/>
              <a:ahLst/>
              <a:cxnLst/>
              <a:rect l="l" t="t" r="r" b="b"/>
              <a:pathLst>
                <a:path w="6" h="29" extrusionOk="0">
                  <a:moveTo>
                    <a:pt x="4" y="27"/>
                  </a:moveTo>
                  <a:cubicBezTo>
                    <a:pt x="2" y="29"/>
                    <a:pt x="2" y="29"/>
                    <a:pt x="2" y="29"/>
                  </a:cubicBezTo>
                  <a:cubicBezTo>
                    <a:pt x="0" y="28"/>
                    <a:pt x="0" y="28"/>
                    <a:pt x="0" y="28"/>
                  </a:cubicBezTo>
                  <a:cubicBezTo>
                    <a:pt x="0" y="24"/>
                    <a:pt x="0" y="5"/>
                    <a:pt x="0" y="1"/>
                  </a:cubicBezTo>
                  <a:cubicBezTo>
                    <a:pt x="2" y="0"/>
                    <a:pt x="2" y="0"/>
                    <a:pt x="2" y="0"/>
                  </a:cubicBezTo>
                  <a:cubicBezTo>
                    <a:pt x="4" y="2"/>
                    <a:pt x="4" y="2"/>
                    <a:pt x="4" y="2"/>
                  </a:cubicBezTo>
                  <a:cubicBezTo>
                    <a:pt x="6" y="15"/>
                    <a:pt x="6" y="15"/>
                    <a:pt x="6" y="15"/>
                  </a:cubicBezTo>
                  <a:lnTo>
                    <a:pt x="4" y="27"/>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944;p49">
              <a:extLst>
                <a:ext uri="{FF2B5EF4-FFF2-40B4-BE49-F238E27FC236}">
                  <a16:creationId xmlns:a16="http://schemas.microsoft.com/office/drawing/2014/main" id="{1EB69BC9-6FAC-3283-E152-F63C5B59E994}"/>
                </a:ext>
              </a:extLst>
            </p:cNvPr>
            <p:cNvSpPr/>
            <p:nvPr/>
          </p:nvSpPr>
          <p:spPr>
            <a:xfrm>
              <a:off x="5025532" y="2393730"/>
              <a:ext cx="9993" cy="76606"/>
            </a:xfrm>
            <a:custGeom>
              <a:avLst/>
              <a:gdLst/>
              <a:ahLst/>
              <a:cxnLst/>
              <a:rect l="l" t="t" r="r" b="b"/>
              <a:pathLst>
                <a:path w="4" h="29" extrusionOk="0">
                  <a:moveTo>
                    <a:pt x="4" y="27"/>
                  </a:moveTo>
                  <a:cubicBezTo>
                    <a:pt x="2" y="29"/>
                    <a:pt x="2" y="29"/>
                    <a:pt x="2" y="29"/>
                  </a:cubicBezTo>
                  <a:cubicBezTo>
                    <a:pt x="0" y="27"/>
                    <a:pt x="0" y="27"/>
                    <a:pt x="0" y="27"/>
                  </a:cubicBezTo>
                  <a:cubicBezTo>
                    <a:pt x="0" y="24"/>
                    <a:pt x="0" y="5"/>
                    <a:pt x="0" y="2"/>
                  </a:cubicBezTo>
                  <a:cubicBezTo>
                    <a:pt x="2" y="0"/>
                    <a:pt x="2" y="0"/>
                    <a:pt x="2" y="0"/>
                  </a:cubicBezTo>
                  <a:cubicBezTo>
                    <a:pt x="4" y="1"/>
                    <a:pt x="4" y="1"/>
                    <a:pt x="4" y="1"/>
                  </a:cubicBezTo>
                  <a:lnTo>
                    <a:pt x="4" y="27"/>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945;p49">
              <a:extLst>
                <a:ext uri="{FF2B5EF4-FFF2-40B4-BE49-F238E27FC236}">
                  <a16:creationId xmlns:a16="http://schemas.microsoft.com/office/drawing/2014/main" id="{527169AE-C532-FD72-5F04-3E91B36803B8}"/>
                </a:ext>
              </a:extLst>
            </p:cNvPr>
            <p:cNvSpPr/>
            <p:nvPr/>
          </p:nvSpPr>
          <p:spPr>
            <a:xfrm>
              <a:off x="4962248" y="2512524"/>
              <a:ext cx="47741" cy="47740"/>
            </a:xfrm>
            <a:custGeom>
              <a:avLst/>
              <a:gdLst/>
              <a:ahLst/>
              <a:cxnLst/>
              <a:rect l="l" t="t" r="r" b="b"/>
              <a:pathLst>
                <a:path w="18" h="18" extrusionOk="0">
                  <a:moveTo>
                    <a:pt x="6" y="18"/>
                  </a:moveTo>
                  <a:cubicBezTo>
                    <a:pt x="1" y="17"/>
                    <a:pt x="1" y="17"/>
                    <a:pt x="1" y="17"/>
                  </a:cubicBezTo>
                  <a:cubicBezTo>
                    <a:pt x="0" y="12"/>
                    <a:pt x="0" y="12"/>
                    <a:pt x="0" y="12"/>
                  </a:cubicBezTo>
                  <a:cubicBezTo>
                    <a:pt x="2" y="10"/>
                    <a:pt x="11" y="1"/>
                    <a:pt x="12" y="0"/>
                  </a:cubicBezTo>
                  <a:cubicBezTo>
                    <a:pt x="18" y="0"/>
                    <a:pt x="18" y="0"/>
                    <a:pt x="18" y="0"/>
                  </a:cubicBezTo>
                  <a:cubicBezTo>
                    <a:pt x="18" y="5"/>
                    <a:pt x="18" y="5"/>
                    <a:pt x="18" y="5"/>
                  </a:cubicBezTo>
                  <a:cubicBezTo>
                    <a:pt x="17" y="7"/>
                    <a:pt x="7" y="16"/>
                    <a:pt x="6" y="18"/>
                  </a:cubicBez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946;p49">
              <a:extLst>
                <a:ext uri="{FF2B5EF4-FFF2-40B4-BE49-F238E27FC236}">
                  <a16:creationId xmlns:a16="http://schemas.microsoft.com/office/drawing/2014/main" id="{E8710EE5-9E45-F5C1-7A79-9E658AAFCADC}"/>
                </a:ext>
              </a:extLst>
            </p:cNvPr>
            <p:cNvSpPr/>
            <p:nvPr/>
          </p:nvSpPr>
          <p:spPr>
            <a:xfrm>
              <a:off x="5038855" y="2509193"/>
              <a:ext cx="78828" cy="53291"/>
            </a:xfrm>
            <a:custGeom>
              <a:avLst/>
              <a:gdLst/>
              <a:ahLst/>
              <a:cxnLst/>
              <a:rect l="l" t="t" r="r" b="b"/>
              <a:pathLst>
                <a:path w="30" h="20" extrusionOk="0">
                  <a:moveTo>
                    <a:pt x="24" y="20"/>
                  </a:moveTo>
                  <a:cubicBezTo>
                    <a:pt x="18" y="16"/>
                    <a:pt x="5" y="8"/>
                    <a:pt x="1" y="6"/>
                  </a:cubicBezTo>
                  <a:cubicBezTo>
                    <a:pt x="0" y="1"/>
                    <a:pt x="0" y="1"/>
                    <a:pt x="0" y="1"/>
                  </a:cubicBezTo>
                  <a:cubicBezTo>
                    <a:pt x="6" y="0"/>
                    <a:pt x="6" y="0"/>
                    <a:pt x="6" y="0"/>
                  </a:cubicBezTo>
                  <a:cubicBezTo>
                    <a:pt x="12" y="3"/>
                    <a:pt x="26" y="11"/>
                    <a:pt x="30" y="13"/>
                  </a:cubicBezTo>
                  <a:cubicBezTo>
                    <a:pt x="30" y="18"/>
                    <a:pt x="30" y="18"/>
                    <a:pt x="30" y="18"/>
                  </a:cubicBezTo>
                  <a:lnTo>
                    <a:pt x="24" y="2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947;p49">
              <a:extLst>
                <a:ext uri="{FF2B5EF4-FFF2-40B4-BE49-F238E27FC236}">
                  <a16:creationId xmlns:a16="http://schemas.microsoft.com/office/drawing/2014/main" id="{6936E3EB-8CDE-1BF9-B475-6195D850329F}"/>
                </a:ext>
              </a:extLst>
            </p:cNvPr>
            <p:cNvSpPr/>
            <p:nvPr/>
          </p:nvSpPr>
          <p:spPr>
            <a:xfrm>
              <a:off x="5046627" y="2424816"/>
              <a:ext cx="76607" cy="66613"/>
            </a:xfrm>
            <a:custGeom>
              <a:avLst/>
              <a:gdLst/>
              <a:ahLst/>
              <a:cxnLst/>
              <a:rect l="l" t="t" r="r" b="b"/>
              <a:pathLst>
                <a:path w="29" h="25" extrusionOk="0">
                  <a:moveTo>
                    <a:pt x="4" y="25"/>
                  </a:moveTo>
                  <a:cubicBezTo>
                    <a:pt x="0" y="23"/>
                    <a:pt x="0" y="23"/>
                    <a:pt x="0" y="23"/>
                  </a:cubicBezTo>
                  <a:cubicBezTo>
                    <a:pt x="0" y="18"/>
                    <a:pt x="0" y="18"/>
                    <a:pt x="0" y="18"/>
                  </a:cubicBezTo>
                  <a:cubicBezTo>
                    <a:pt x="2" y="16"/>
                    <a:pt x="22" y="2"/>
                    <a:pt x="25" y="0"/>
                  </a:cubicBezTo>
                  <a:cubicBezTo>
                    <a:pt x="29" y="2"/>
                    <a:pt x="29" y="2"/>
                    <a:pt x="29" y="2"/>
                  </a:cubicBezTo>
                  <a:cubicBezTo>
                    <a:pt x="29" y="8"/>
                    <a:pt x="29" y="8"/>
                    <a:pt x="29" y="8"/>
                  </a:cubicBezTo>
                  <a:cubicBezTo>
                    <a:pt x="26" y="9"/>
                    <a:pt x="6" y="24"/>
                    <a:pt x="4" y="25"/>
                  </a:cubicBez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948;p49">
              <a:extLst>
                <a:ext uri="{FF2B5EF4-FFF2-40B4-BE49-F238E27FC236}">
                  <a16:creationId xmlns:a16="http://schemas.microsoft.com/office/drawing/2014/main" id="{52045A86-ABCA-194B-AC65-E2535E4B9CEE}"/>
                </a:ext>
              </a:extLst>
            </p:cNvPr>
            <p:cNvSpPr/>
            <p:nvPr/>
          </p:nvSpPr>
          <p:spPr>
            <a:xfrm>
              <a:off x="4851224" y="2443690"/>
              <a:ext cx="97800" cy="21300"/>
            </a:xfrm>
            <a:prstGeom prst="rect">
              <a:avLst/>
            </a:pr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949;p49">
              <a:extLst>
                <a:ext uri="{FF2B5EF4-FFF2-40B4-BE49-F238E27FC236}">
                  <a16:creationId xmlns:a16="http://schemas.microsoft.com/office/drawing/2014/main" id="{E396A1D0-79EE-6902-35DA-C8F5BFB0A16E}"/>
                </a:ext>
              </a:extLst>
            </p:cNvPr>
            <p:cNvSpPr/>
            <p:nvPr/>
          </p:nvSpPr>
          <p:spPr>
            <a:xfrm>
              <a:off x="4851224" y="2485878"/>
              <a:ext cx="53400" cy="21300"/>
            </a:xfrm>
            <a:prstGeom prst="rect">
              <a:avLst/>
            </a:pr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950;p49">
              <a:extLst>
                <a:ext uri="{FF2B5EF4-FFF2-40B4-BE49-F238E27FC236}">
                  <a16:creationId xmlns:a16="http://schemas.microsoft.com/office/drawing/2014/main" id="{2BD2A8E2-96AD-FFFB-F338-6F4CEA1B319F}"/>
                </a:ext>
              </a:extLst>
            </p:cNvPr>
            <p:cNvSpPr/>
            <p:nvPr/>
          </p:nvSpPr>
          <p:spPr>
            <a:xfrm>
              <a:off x="5112131" y="2475076"/>
              <a:ext cx="107700" cy="21300"/>
            </a:xfrm>
            <a:prstGeom prst="rect">
              <a:avLst/>
            </a:pr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951;p49">
              <a:extLst>
                <a:ext uri="{FF2B5EF4-FFF2-40B4-BE49-F238E27FC236}">
                  <a16:creationId xmlns:a16="http://schemas.microsoft.com/office/drawing/2014/main" id="{686322E3-8B96-9205-92A3-060882BB1403}"/>
                </a:ext>
              </a:extLst>
            </p:cNvPr>
            <p:cNvSpPr/>
            <p:nvPr/>
          </p:nvSpPr>
          <p:spPr>
            <a:xfrm>
              <a:off x="4912287" y="2539169"/>
              <a:ext cx="71056" cy="71054"/>
            </a:xfrm>
            <a:custGeom>
              <a:avLst/>
              <a:gdLst/>
              <a:ahLst/>
              <a:cxnLst/>
              <a:rect l="l" t="t" r="r" b="b"/>
              <a:pathLst>
                <a:path w="27" h="27" extrusionOk="0">
                  <a:moveTo>
                    <a:pt x="5" y="22"/>
                  </a:moveTo>
                  <a:cubicBezTo>
                    <a:pt x="0" y="17"/>
                    <a:pt x="0" y="9"/>
                    <a:pt x="5" y="4"/>
                  </a:cubicBezTo>
                  <a:cubicBezTo>
                    <a:pt x="10" y="0"/>
                    <a:pt x="18" y="0"/>
                    <a:pt x="23" y="4"/>
                  </a:cubicBezTo>
                  <a:cubicBezTo>
                    <a:pt x="27" y="9"/>
                    <a:pt x="27" y="17"/>
                    <a:pt x="23" y="22"/>
                  </a:cubicBezTo>
                  <a:cubicBezTo>
                    <a:pt x="23" y="22"/>
                    <a:pt x="23" y="22"/>
                    <a:pt x="23" y="22"/>
                  </a:cubicBezTo>
                  <a:cubicBezTo>
                    <a:pt x="18" y="27"/>
                    <a:pt x="10" y="27"/>
                    <a:pt x="5" y="22"/>
                  </a:cubicBez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952;p49">
              <a:extLst>
                <a:ext uri="{FF2B5EF4-FFF2-40B4-BE49-F238E27FC236}">
                  <a16:creationId xmlns:a16="http://schemas.microsoft.com/office/drawing/2014/main" id="{E3CCACFD-1EA7-F224-3081-CEC09668B7D2}"/>
                </a:ext>
              </a:extLst>
            </p:cNvPr>
            <p:cNvSpPr/>
            <p:nvPr/>
          </p:nvSpPr>
          <p:spPr>
            <a:xfrm>
              <a:off x="4904515" y="2332668"/>
              <a:ext cx="65400" cy="66600"/>
            </a:xfrm>
            <a:prstGeom prst="ellipse">
              <a:avLst/>
            </a:pr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953;p49">
              <a:extLst>
                <a:ext uri="{FF2B5EF4-FFF2-40B4-BE49-F238E27FC236}">
                  <a16:creationId xmlns:a16="http://schemas.microsoft.com/office/drawing/2014/main" id="{94074B13-22C8-06E5-B8BE-F3C533921C1B}"/>
                </a:ext>
              </a:extLst>
            </p:cNvPr>
            <p:cNvSpPr/>
            <p:nvPr/>
          </p:nvSpPr>
          <p:spPr>
            <a:xfrm>
              <a:off x="5112131" y="2388179"/>
              <a:ext cx="63300" cy="65400"/>
            </a:xfrm>
            <a:prstGeom prst="ellipse">
              <a:avLst/>
            </a:pr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954;p49">
              <a:extLst>
                <a:ext uri="{FF2B5EF4-FFF2-40B4-BE49-F238E27FC236}">
                  <a16:creationId xmlns:a16="http://schemas.microsoft.com/office/drawing/2014/main" id="{536D76FC-55A7-D7F9-3BFD-1DADAF83CAD6}"/>
                </a:ext>
              </a:extLst>
            </p:cNvPr>
            <p:cNvSpPr/>
            <p:nvPr/>
          </p:nvSpPr>
          <p:spPr>
            <a:xfrm>
              <a:off x="5102139" y="2541390"/>
              <a:ext cx="63300" cy="63300"/>
            </a:xfrm>
            <a:prstGeom prst="ellipse">
              <a:avLst/>
            </a:pr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955;p49">
              <a:extLst>
                <a:ext uri="{FF2B5EF4-FFF2-40B4-BE49-F238E27FC236}">
                  <a16:creationId xmlns:a16="http://schemas.microsoft.com/office/drawing/2014/main" id="{CD61065B-9364-9FE7-F691-D26FEE9377CE}"/>
                </a:ext>
              </a:extLst>
            </p:cNvPr>
            <p:cNvSpPr/>
            <p:nvPr/>
          </p:nvSpPr>
          <p:spPr>
            <a:xfrm>
              <a:off x="4981122" y="2464784"/>
              <a:ext cx="49961" cy="65503"/>
            </a:xfrm>
            <a:custGeom>
              <a:avLst/>
              <a:gdLst/>
              <a:ahLst/>
              <a:cxnLst/>
              <a:rect l="l" t="t" r="r" b="b"/>
              <a:pathLst>
                <a:path w="19" h="25" extrusionOk="0">
                  <a:moveTo>
                    <a:pt x="8" y="21"/>
                  </a:moveTo>
                  <a:cubicBezTo>
                    <a:pt x="10" y="23"/>
                    <a:pt x="13" y="25"/>
                    <a:pt x="17" y="25"/>
                  </a:cubicBezTo>
                  <a:cubicBezTo>
                    <a:pt x="19" y="12"/>
                    <a:pt x="19" y="12"/>
                    <a:pt x="19" y="12"/>
                  </a:cubicBezTo>
                  <a:cubicBezTo>
                    <a:pt x="17" y="0"/>
                    <a:pt x="17" y="0"/>
                    <a:pt x="17" y="0"/>
                  </a:cubicBezTo>
                  <a:cubicBezTo>
                    <a:pt x="6" y="0"/>
                    <a:pt x="0" y="13"/>
                    <a:pt x="8" y="21"/>
                  </a:cubicBez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956;p49">
              <a:extLst>
                <a:ext uri="{FF2B5EF4-FFF2-40B4-BE49-F238E27FC236}">
                  <a16:creationId xmlns:a16="http://schemas.microsoft.com/office/drawing/2014/main" id="{460A9D22-3044-A30A-6BEC-D3BFA5F144C8}"/>
                </a:ext>
              </a:extLst>
            </p:cNvPr>
            <p:cNvSpPr/>
            <p:nvPr/>
          </p:nvSpPr>
          <p:spPr>
            <a:xfrm>
              <a:off x="5025532" y="2464784"/>
              <a:ext cx="42189" cy="65503"/>
            </a:xfrm>
            <a:custGeom>
              <a:avLst/>
              <a:gdLst/>
              <a:ahLst/>
              <a:cxnLst/>
              <a:rect l="l" t="t" r="r" b="b"/>
              <a:pathLst>
                <a:path w="16" h="25" extrusionOk="0">
                  <a:moveTo>
                    <a:pt x="0" y="0"/>
                  </a:moveTo>
                  <a:cubicBezTo>
                    <a:pt x="0" y="25"/>
                    <a:pt x="0" y="25"/>
                    <a:pt x="0" y="25"/>
                  </a:cubicBezTo>
                  <a:cubicBezTo>
                    <a:pt x="3" y="25"/>
                    <a:pt x="6" y="23"/>
                    <a:pt x="8" y="21"/>
                  </a:cubicBezTo>
                  <a:cubicBezTo>
                    <a:pt x="16" y="13"/>
                    <a:pt x="11" y="0"/>
                    <a:pt x="0" y="0"/>
                  </a:cubicBez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957;p49">
              <a:extLst>
                <a:ext uri="{FF2B5EF4-FFF2-40B4-BE49-F238E27FC236}">
                  <a16:creationId xmlns:a16="http://schemas.microsoft.com/office/drawing/2014/main" id="{14445058-7DCF-2541-E436-C6726693B852}"/>
                </a:ext>
              </a:extLst>
            </p:cNvPr>
            <p:cNvSpPr/>
            <p:nvPr/>
          </p:nvSpPr>
          <p:spPr>
            <a:xfrm>
              <a:off x="4991115" y="2332668"/>
              <a:ext cx="44410" cy="66613"/>
            </a:xfrm>
            <a:custGeom>
              <a:avLst/>
              <a:gdLst/>
              <a:ahLst/>
              <a:cxnLst/>
              <a:rect l="l" t="t" r="r" b="b"/>
              <a:pathLst>
                <a:path w="17" h="25" extrusionOk="0">
                  <a:moveTo>
                    <a:pt x="0" y="13"/>
                  </a:moveTo>
                  <a:cubicBezTo>
                    <a:pt x="0" y="20"/>
                    <a:pt x="6" y="25"/>
                    <a:pt x="13" y="25"/>
                  </a:cubicBezTo>
                  <a:cubicBezTo>
                    <a:pt x="17" y="13"/>
                    <a:pt x="17" y="13"/>
                    <a:pt x="17" y="13"/>
                  </a:cubicBezTo>
                  <a:cubicBezTo>
                    <a:pt x="13" y="0"/>
                    <a:pt x="13" y="0"/>
                    <a:pt x="13" y="0"/>
                  </a:cubicBezTo>
                  <a:cubicBezTo>
                    <a:pt x="6" y="0"/>
                    <a:pt x="0" y="6"/>
                    <a:pt x="0" y="13"/>
                  </a:cubicBez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958;p49">
              <a:extLst>
                <a:ext uri="{FF2B5EF4-FFF2-40B4-BE49-F238E27FC236}">
                  <a16:creationId xmlns:a16="http://schemas.microsoft.com/office/drawing/2014/main" id="{2F3B980D-BCCC-2B7A-A201-820C6B95FF17}"/>
                </a:ext>
              </a:extLst>
            </p:cNvPr>
            <p:cNvSpPr/>
            <p:nvPr/>
          </p:nvSpPr>
          <p:spPr>
            <a:xfrm>
              <a:off x="5025532" y="2332668"/>
              <a:ext cx="31087" cy="66613"/>
            </a:xfrm>
            <a:custGeom>
              <a:avLst/>
              <a:gdLst/>
              <a:ahLst/>
              <a:cxnLst/>
              <a:rect l="l" t="t" r="r" b="b"/>
              <a:pathLst>
                <a:path w="12" h="25" extrusionOk="0">
                  <a:moveTo>
                    <a:pt x="12" y="13"/>
                  </a:moveTo>
                  <a:cubicBezTo>
                    <a:pt x="12" y="6"/>
                    <a:pt x="6" y="0"/>
                    <a:pt x="0" y="0"/>
                  </a:cubicBezTo>
                  <a:cubicBezTo>
                    <a:pt x="0" y="25"/>
                    <a:pt x="0" y="25"/>
                    <a:pt x="0" y="25"/>
                  </a:cubicBezTo>
                  <a:cubicBezTo>
                    <a:pt x="6" y="25"/>
                    <a:pt x="12" y="20"/>
                    <a:pt x="12" y="13"/>
                  </a:cubicBez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3122;p49">
            <a:extLst>
              <a:ext uri="{FF2B5EF4-FFF2-40B4-BE49-F238E27FC236}">
                <a16:creationId xmlns:a16="http://schemas.microsoft.com/office/drawing/2014/main" id="{9DD2841C-13DA-F0CC-7F0B-AA460725300F}"/>
              </a:ext>
            </a:extLst>
          </p:cNvPr>
          <p:cNvGrpSpPr/>
          <p:nvPr/>
        </p:nvGrpSpPr>
        <p:grpSpPr>
          <a:xfrm>
            <a:off x="2416104" y="1954383"/>
            <a:ext cx="368656" cy="218831"/>
            <a:chOff x="6310427" y="3411486"/>
            <a:chExt cx="368656" cy="218831"/>
          </a:xfrm>
        </p:grpSpPr>
        <p:sp>
          <p:nvSpPr>
            <p:cNvPr id="30" name="Google Shape;3123;p49">
              <a:extLst>
                <a:ext uri="{FF2B5EF4-FFF2-40B4-BE49-F238E27FC236}">
                  <a16:creationId xmlns:a16="http://schemas.microsoft.com/office/drawing/2014/main" id="{75F56F65-205B-7AB4-630F-FA706AD6E203}"/>
                </a:ext>
              </a:extLst>
            </p:cNvPr>
            <p:cNvSpPr/>
            <p:nvPr/>
          </p:nvSpPr>
          <p:spPr>
            <a:xfrm>
              <a:off x="6613568" y="3444798"/>
              <a:ext cx="65514" cy="87722"/>
            </a:xfrm>
            <a:custGeom>
              <a:avLst/>
              <a:gdLst/>
              <a:ahLst/>
              <a:cxnLst/>
              <a:rect l="l" t="t" r="r" b="b"/>
              <a:pathLst>
                <a:path w="25" h="33" extrusionOk="0">
                  <a:moveTo>
                    <a:pt x="25" y="29"/>
                  </a:moveTo>
                  <a:cubicBezTo>
                    <a:pt x="25" y="21"/>
                    <a:pt x="25" y="5"/>
                    <a:pt x="25" y="0"/>
                  </a:cubicBezTo>
                  <a:cubicBezTo>
                    <a:pt x="19" y="0"/>
                    <a:pt x="7" y="0"/>
                    <a:pt x="4" y="0"/>
                  </a:cubicBezTo>
                  <a:cubicBezTo>
                    <a:pt x="0" y="15"/>
                    <a:pt x="0" y="15"/>
                    <a:pt x="0" y="15"/>
                  </a:cubicBezTo>
                  <a:cubicBezTo>
                    <a:pt x="4" y="29"/>
                    <a:pt x="4" y="29"/>
                    <a:pt x="4" y="29"/>
                  </a:cubicBezTo>
                  <a:cubicBezTo>
                    <a:pt x="15" y="33"/>
                    <a:pt x="15" y="33"/>
                    <a:pt x="15" y="33"/>
                  </a:cubicBezTo>
                  <a:lnTo>
                    <a:pt x="25" y="29"/>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24;p49">
              <a:extLst>
                <a:ext uri="{FF2B5EF4-FFF2-40B4-BE49-F238E27FC236}">
                  <a16:creationId xmlns:a16="http://schemas.microsoft.com/office/drawing/2014/main" id="{CA3F2796-4984-1C18-05B4-F12859A379B0}"/>
                </a:ext>
              </a:extLst>
            </p:cNvPr>
            <p:cNvSpPr/>
            <p:nvPr/>
          </p:nvSpPr>
          <p:spPr>
            <a:xfrm>
              <a:off x="6613568" y="3521416"/>
              <a:ext cx="65514" cy="76618"/>
            </a:xfrm>
            <a:custGeom>
              <a:avLst/>
              <a:gdLst/>
              <a:ahLst/>
              <a:cxnLst/>
              <a:rect l="l" t="t" r="r" b="b"/>
              <a:pathLst>
                <a:path w="25" h="29" extrusionOk="0">
                  <a:moveTo>
                    <a:pt x="4" y="0"/>
                  </a:moveTo>
                  <a:cubicBezTo>
                    <a:pt x="0" y="14"/>
                    <a:pt x="0" y="14"/>
                    <a:pt x="0" y="14"/>
                  </a:cubicBezTo>
                  <a:cubicBezTo>
                    <a:pt x="4" y="29"/>
                    <a:pt x="4" y="29"/>
                    <a:pt x="4" y="29"/>
                  </a:cubicBezTo>
                  <a:cubicBezTo>
                    <a:pt x="25" y="29"/>
                    <a:pt x="25" y="29"/>
                    <a:pt x="25" y="29"/>
                  </a:cubicBezTo>
                  <a:cubicBezTo>
                    <a:pt x="25" y="21"/>
                    <a:pt x="25" y="4"/>
                    <a:pt x="25" y="0"/>
                  </a:cubicBezTo>
                  <a:cubicBezTo>
                    <a:pt x="19" y="0"/>
                    <a:pt x="8" y="0"/>
                    <a:pt x="4" y="0"/>
                  </a:cubicBez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125;p49">
              <a:extLst>
                <a:ext uri="{FF2B5EF4-FFF2-40B4-BE49-F238E27FC236}">
                  <a16:creationId xmlns:a16="http://schemas.microsoft.com/office/drawing/2014/main" id="{4C880EE6-4F38-AFCD-F056-EA8B92459EB1}"/>
                </a:ext>
              </a:extLst>
            </p:cNvPr>
            <p:cNvSpPr/>
            <p:nvPr/>
          </p:nvSpPr>
          <p:spPr>
            <a:xfrm>
              <a:off x="6484761" y="3413706"/>
              <a:ext cx="128807" cy="116593"/>
            </a:xfrm>
            <a:custGeom>
              <a:avLst/>
              <a:gdLst/>
              <a:ahLst/>
              <a:cxnLst/>
              <a:rect l="l" t="t" r="r" b="b"/>
              <a:pathLst>
                <a:path w="49" h="44" extrusionOk="0">
                  <a:moveTo>
                    <a:pt x="45" y="0"/>
                  </a:moveTo>
                  <a:cubicBezTo>
                    <a:pt x="41" y="0"/>
                    <a:pt x="24" y="0"/>
                    <a:pt x="20" y="0"/>
                  </a:cubicBezTo>
                  <a:cubicBezTo>
                    <a:pt x="19" y="2"/>
                    <a:pt x="13" y="18"/>
                    <a:pt x="12" y="20"/>
                  </a:cubicBezTo>
                  <a:cubicBezTo>
                    <a:pt x="8" y="20"/>
                    <a:pt x="4" y="20"/>
                    <a:pt x="0" y="20"/>
                  </a:cubicBezTo>
                  <a:cubicBezTo>
                    <a:pt x="0" y="37"/>
                    <a:pt x="0" y="37"/>
                    <a:pt x="0" y="37"/>
                  </a:cubicBezTo>
                  <a:cubicBezTo>
                    <a:pt x="5" y="38"/>
                    <a:pt x="10" y="39"/>
                    <a:pt x="16" y="41"/>
                  </a:cubicBezTo>
                  <a:cubicBezTo>
                    <a:pt x="33" y="44"/>
                    <a:pt x="33" y="44"/>
                    <a:pt x="33" y="44"/>
                  </a:cubicBezTo>
                  <a:cubicBezTo>
                    <a:pt x="45" y="41"/>
                    <a:pt x="45" y="41"/>
                    <a:pt x="45" y="41"/>
                  </a:cubicBezTo>
                  <a:cubicBezTo>
                    <a:pt x="49" y="20"/>
                    <a:pt x="49" y="20"/>
                    <a:pt x="49" y="20"/>
                  </a:cubicBezTo>
                  <a:lnTo>
                    <a:pt x="45" y="0"/>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126;p49">
              <a:extLst>
                <a:ext uri="{FF2B5EF4-FFF2-40B4-BE49-F238E27FC236}">
                  <a16:creationId xmlns:a16="http://schemas.microsoft.com/office/drawing/2014/main" id="{B591799F-7062-0B99-F1DE-666B5103649F}"/>
                </a:ext>
              </a:extLst>
            </p:cNvPr>
            <p:cNvSpPr/>
            <p:nvPr/>
          </p:nvSpPr>
          <p:spPr>
            <a:xfrm>
              <a:off x="6310427" y="3444798"/>
              <a:ext cx="63294" cy="87722"/>
            </a:xfrm>
            <a:custGeom>
              <a:avLst/>
              <a:gdLst/>
              <a:ahLst/>
              <a:cxnLst/>
              <a:rect l="l" t="t" r="r" b="b"/>
              <a:pathLst>
                <a:path w="24" h="33" extrusionOk="0">
                  <a:moveTo>
                    <a:pt x="20" y="0"/>
                  </a:moveTo>
                  <a:cubicBezTo>
                    <a:pt x="16" y="0"/>
                    <a:pt x="4" y="0"/>
                    <a:pt x="0" y="0"/>
                  </a:cubicBezTo>
                  <a:cubicBezTo>
                    <a:pt x="0" y="29"/>
                    <a:pt x="0" y="29"/>
                    <a:pt x="0" y="29"/>
                  </a:cubicBezTo>
                  <a:cubicBezTo>
                    <a:pt x="10" y="33"/>
                    <a:pt x="10" y="33"/>
                    <a:pt x="10" y="33"/>
                  </a:cubicBezTo>
                  <a:cubicBezTo>
                    <a:pt x="20" y="29"/>
                    <a:pt x="20" y="29"/>
                    <a:pt x="20" y="29"/>
                  </a:cubicBezTo>
                  <a:cubicBezTo>
                    <a:pt x="24" y="15"/>
                    <a:pt x="24" y="15"/>
                    <a:pt x="24" y="15"/>
                  </a:cubicBezTo>
                  <a:lnTo>
                    <a:pt x="20" y="0"/>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127;p49">
              <a:extLst>
                <a:ext uri="{FF2B5EF4-FFF2-40B4-BE49-F238E27FC236}">
                  <a16:creationId xmlns:a16="http://schemas.microsoft.com/office/drawing/2014/main" id="{42DB26E2-686D-46DA-66DC-6C50E18A1640}"/>
                </a:ext>
              </a:extLst>
            </p:cNvPr>
            <p:cNvSpPr/>
            <p:nvPr/>
          </p:nvSpPr>
          <p:spPr>
            <a:xfrm>
              <a:off x="6310427" y="3521416"/>
              <a:ext cx="63294" cy="76618"/>
            </a:xfrm>
            <a:custGeom>
              <a:avLst/>
              <a:gdLst/>
              <a:ahLst/>
              <a:cxnLst/>
              <a:rect l="l" t="t" r="r" b="b"/>
              <a:pathLst>
                <a:path w="24" h="29" extrusionOk="0">
                  <a:moveTo>
                    <a:pt x="0" y="0"/>
                  </a:moveTo>
                  <a:cubicBezTo>
                    <a:pt x="0" y="29"/>
                    <a:pt x="0" y="29"/>
                    <a:pt x="0" y="29"/>
                  </a:cubicBezTo>
                  <a:cubicBezTo>
                    <a:pt x="20" y="29"/>
                    <a:pt x="20" y="29"/>
                    <a:pt x="20" y="29"/>
                  </a:cubicBezTo>
                  <a:cubicBezTo>
                    <a:pt x="24" y="14"/>
                    <a:pt x="24" y="14"/>
                    <a:pt x="24" y="14"/>
                  </a:cubicBezTo>
                  <a:cubicBezTo>
                    <a:pt x="20" y="0"/>
                    <a:pt x="20" y="0"/>
                    <a:pt x="20" y="0"/>
                  </a:cubicBezTo>
                  <a:cubicBezTo>
                    <a:pt x="15" y="0"/>
                    <a:pt x="3" y="0"/>
                    <a:pt x="0" y="0"/>
                  </a:cubicBez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128;p49">
              <a:extLst>
                <a:ext uri="{FF2B5EF4-FFF2-40B4-BE49-F238E27FC236}">
                  <a16:creationId xmlns:a16="http://schemas.microsoft.com/office/drawing/2014/main" id="{301102AB-0414-8FD5-CD74-510F46567C7F}"/>
                </a:ext>
              </a:extLst>
            </p:cNvPr>
            <p:cNvSpPr/>
            <p:nvPr/>
          </p:nvSpPr>
          <p:spPr>
            <a:xfrm>
              <a:off x="6484761" y="3521416"/>
              <a:ext cx="128807" cy="108820"/>
            </a:xfrm>
            <a:custGeom>
              <a:avLst/>
              <a:gdLst/>
              <a:ahLst/>
              <a:cxnLst/>
              <a:rect l="l" t="t" r="r" b="b"/>
              <a:pathLst>
                <a:path w="49" h="41" extrusionOk="0">
                  <a:moveTo>
                    <a:pt x="0" y="4"/>
                  </a:moveTo>
                  <a:cubicBezTo>
                    <a:pt x="0" y="21"/>
                    <a:pt x="0" y="21"/>
                    <a:pt x="0" y="21"/>
                  </a:cubicBezTo>
                  <a:cubicBezTo>
                    <a:pt x="12" y="21"/>
                    <a:pt x="12" y="21"/>
                    <a:pt x="12" y="21"/>
                  </a:cubicBezTo>
                  <a:cubicBezTo>
                    <a:pt x="13" y="23"/>
                    <a:pt x="19" y="39"/>
                    <a:pt x="20" y="41"/>
                  </a:cubicBezTo>
                  <a:cubicBezTo>
                    <a:pt x="45" y="41"/>
                    <a:pt x="45" y="41"/>
                    <a:pt x="45" y="41"/>
                  </a:cubicBezTo>
                  <a:cubicBezTo>
                    <a:pt x="49" y="20"/>
                    <a:pt x="49" y="20"/>
                    <a:pt x="49" y="20"/>
                  </a:cubicBezTo>
                  <a:cubicBezTo>
                    <a:pt x="45" y="0"/>
                    <a:pt x="45" y="0"/>
                    <a:pt x="45" y="0"/>
                  </a:cubicBezTo>
                  <a:cubicBezTo>
                    <a:pt x="41" y="0"/>
                    <a:pt x="21" y="0"/>
                    <a:pt x="16" y="0"/>
                  </a:cubicBezTo>
                  <a:cubicBezTo>
                    <a:pt x="10" y="1"/>
                    <a:pt x="5" y="3"/>
                    <a:pt x="0" y="4"/>
                  </a:cubicBez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129;p49">
              <a:extLst>
                <a:ext uri="{FF2B5EF4-FFF2-40B4-BE49-F238E27FC236}">
                  <a16:creationId xmlns:a16="http://schemas.microsoft.com/office/drawing/2014/main" id="{0B94C18C-8988-FDC2-C11D-E9F88D961980}"/>
                </a:ext>
              </a:extLst>
            </p:cNvPr>
            <p:cNvSpPr/>
            <p:nvPr/>
          </p:nvSpPr>
          <p:spPr>
            <a:xfrm>
              <a:off x="6482540" y="3511422"/>
              <a:ext cx="44416" cy="15546"/>
            </a:xfrm>
            <a:custGeom>
              <a:avLst/>
              <a:gdLst/>
              <a:ahLst/>
              <a:cxnLst/>
              <a:rect l="l" t="t" r="r" b="b"/>
              <a:pathLst>
                <a:path w="17" h="6" extrusionOk="0">
                  <a:moveTo>
                    <a:pt x="17" y="4"/>
                  </a:moveTo>
                  <a:cubicBezTo>
                    <a:pt x="9" y="6"/>
                    <a:pt x="9" y="6"/>
                    <a:pt x="9" y="6"/>
                  </a:cubicBezTo>
                  <a:cubicBezTo>
                    <a:pt x="0" y="4"/>
                    <a:pt x="0" y="4"/>
                    <a:pt x="0" y="4"/>
                  </a:cubicBezTo>
                  <a:cubicBezTo>
                    <a:pt x="1" y="1"/>
                    <a:pt x="1" y="2"/>
                    <a:pt x="1" y="0"/>
                  </a:cubicBezTo>
                  <a:cubicBezTo>
                    <a:pt x="17" y="0"/>
                    <a:pt x="17" y="0"/>
                    <a:pt x="17" y="0"/>
                  </a:cubicBezTo>
                  <a:lnTo>
                    <a:pt x="17" y="4"/>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130;p49">
              <a:extLst>
                <a:ext uri="{FF2B5EF4-FFF2-40B4-BE49-F238E27FC236}">
                  <a16:creationId xmlns:a16="http://schemas.microsoft.com/office/drawing/2014/main" id="{C371AB7A-56AD-2FFB-7F21-DE7F6DC20861}"/>
                </a:ext>
              </a:extLst>
            </p:cNvPr>
            <p:cNvSpPr/>
            <p:nvPr/>
          </p:nvSpPr>
          <p:spPr>
            <a:xfrm>
              <a:off x="6484761" y="3521416"/>
              <a:ext cx="42195" cy="11104"/>
            </a:xfrm>
            <a:custGeom>
              <a:avLst/>
              <a:gdLst/>
              <a:ahLst/>
              <a:cxnLst/>
              <a:rect l="l" t="t" r="r" b="b"/>
              <a:pathLst>
                <a:path w="16" h="4" extrusionOk="0">
                  <a:moveTo>
                    <a:pt x="16" y="4"/>
                  </a:moveTo>
                  <a:cubicBezTo>
                    <a:pt x="14" y="4"/>
                    <a:pt x="2" y="4"/>
                    <a:pt x="0" y="4"/>
                  </a:cubicBezTo>
                  <a:cubicBezTo>
                    <a:pt x="0" y="2"/>
                    <a:pt x="0" y="1"/>
                    <a:pt x="0" y="0"/>
                  </a:cubicBezTo>
                  <a:cubicBezTo>
                    <a:pt x="16" y="0"/>
                    <a:pt x="16" y="0"/>
                    <a:pt x="16" y="0"/>
                  </a:cubicBezTo>
                  <a:lnTo>
                    <a:pt x="16" y="4"/>
                  </a:lnTo>
                  <a:close/>
                </a:path>
              </a:pathLst>
            </a:cu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131;p49">
              <a:extLst>
                <a:ext uri="{FF2B5EF4-FFF2-40B4-BE49-F238E27FC236}">
                  <a16:creationId xmlns:a16="http://schemas.microsoft.com/office/drawing/2014/main" id="{8F3E7D68-5BB4-942F-5376-4473599996F6}"/>
                </a:ext>
              </a:extLst>
            </p:cNvPr>
            <p:cNvSpPr/>
            <p:nvPr/>
          </p:nvSpPr>
          <p:spPr>
            <a:xfrm>
              <a:off x="6363726" y="3413706"/>
              <a:ext cx="28871" cy="118814"/>
            </a:xfrm>
            <a:custGeom>
              <a:avLst/>
              <a:gdLst/>
              <a:ahLst/>
              <a:cxnLst/>
              <a:rect l="l" t="t" r="r" b="b"/>
              <a:pathLst>
                <a:path w="26" h="107" extrusionOk="0">
                  <a:moveTo>
                    <a:pt x="21" y="97"/>
                  </a:moveTo>
                  <a:lnTo>
                    <a:pt x="12" y="107"/>
                  </a:lnTo>
                  <a:lnTo>
                    <a:pt x="0" y="97"/>
                  </a:lnTo>
                  <a:lnTo>
                    <a:pt x="0" y="0"/>
                  </a:lnTo>
                  <a:lnTo>
                    <a:pt x="21" y="0"/>
                  </a:lnTo>
                  <a:lnTo>
                    <a:pt x="26" y="52"/>
                  </a:lnTo>
                  <a:lnTo>
                    <a:pt x="21" y="97"/>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132;p49">
              <a:extLst>
                <a:ext uri="{FF2B5EF4-FFF2-40B4-BE49-F238E27FC236}">
                  <a16:creationId xmlns:a16="http://schemas.microsoft.com/office/drawing/2014/main" id="{EA97C376-A770-563C-4366-27C0819E88BA}"/>
                </a:ext>
              </a:extLst>
            </p:cNvPr>
            <p:cNvSpPr/>
            <p:nvPr/>
          </p:nvSpPr>
          <p:spPr>
            <a:xfrm>
              <a:off x="6363726" y="3521416"/>
              <a:ext cx="28871" cy="108820"/>
            </a:xfrm>
            <a:custGeom>
              <a:avLst/>
              <a:gdLst/>
              <a:ahLst/>
              <a:cxnLst/>
              <a:rect l="l" t="t" r="r" b="b"/>
              <a:pathLst>
                <a:path w="26" h="98" extrusionOk="0">
                  <a:moveTo>
                    <a:pt x="21" y="98"/>
                  </a:moveTo>
                  <a:lnTo>
                    <a:pt x="0" y="98"/>
                  </a:lnTo>
                  <a:lnTo>
                    <a:pt x="0" y="0"/>
                  </a:lnTo>
                  <a:lnTo>
                    <a:pt x="21" y="0"/>
                  </a:lnTo>
                  <a:lnTo>
                    <a:pt x="26" y="48"/>
                  </a:lnTo>
                  <a:lnTo>
                    <a:pt x="21" y="98"/>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3133;p49">
              <a:extLst>
                <a:ext uri="{FF2B5EF4-FFF2-40B4-BE49-F238E27FC236}">
                  <a16:creationId xmlns:a16="http://schemas.microsoft.com/office/drawing/2014/main" id="{28134E4C-B03E-03AA-B9BE-25DB3C1627C8}"/>
                </a:ext>
              </a:extLst>
            </p:cNvPr>
            <p:cNvSpPr/>
            <p:nvPr/>
          </p:nvSpPr>
          <p:spPr>
            <a:xfrm>
              <a:off x="6603574" y="3411486"/>
              <a:ext cx="21300" cy="110100"/>
            </a:xfrm>
            <a:prstGeom prst="rect">
              <a:avLst/>
            </a:pr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134;p49">
              <a:extLst>
                <a:ext uri="{FF2B5EF4-FFF2-40B4-BE49-F238E27FC236}">
                  <a16:creationId xmlns:a16="http://schemas.microsoft.com/office/drawing/2014/main" id="{5AD12AD9-6068-6F65-7718-0C0FD74E2420}"/>
                </a:ext>
              </a:extLst>
            </p:cNvPr>
            <p:cNvSpPr/>
            <p:nvPr/>
          </p:nvSpPr>
          <p:spPr>
            <a:xfrm>
              <a:off x="6603574" y="3521416"/>
              <a:ext cx="21300" cy="108900"/>
            </a:xfrm>
            <a:prstGeom prst="rect">
              <a:avLst/>
            </a:prstGeom>
            <a:solidFill>
              <a:srgbClr val="A1B7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135;p49">
              <a:extLst>
                <a:ext uri="{FF2B5EF4-FFF2-40B4-BE49-F238E27FC236}">
                  <a16:creationId xmlns:a16="http://schemas.microsoft.com/office/drawing/2014/main" id="{30D5F04E-1CE9-FCA3-3E42-000E97B476EF}"/>
                </a:ext>
              </a:extLst>
            </p:cNvPr>
            <p:cNvSpPr/>
            <p:nvPr/>
          </p:nvSpPr>
          <p:spPr>
            <a:xfrm>
              <a:off x="6387045" y="3413706"/>
              <a:ext cx="63294" cy="118814"/>
            </a:xfrm>
            <a:custGeom>
              <a:avLst/>
              <a:gdLst/>
              <a:ahLst/>
              <a:cxnLst/>
              <a:rect l="l" t="t" r="r" b="b"/>
              <a:pathLst>
                <a:path w="24" h="45" extrusionOk="0">
                  <a:moveTo>
                    <a:pt x="0" y="0"/>
                  </a:moveTo>
                  <a:cubicBezTo>
                    <a:pt x="0" y="41"/>
                    <a:pt x="0" y="41"/>
                    <a:pt x="0" y="41"/>
                  </a:cubicBezTo>
                  <a:cubicBezTo>
                    <a:pt x="12" y="45"/>
                    <a:pt x="12" y="45"/>
                    <a:pt x="12" y="45"/>
                  </a:cubicBezTo>
                  <a:cubicBezTo>
                    <a:pt x="24" y="41"/>
                    <a:pt x="24" y="41"/>
                    <a:pt x="24" y="41"/>
                  </a:cubicBezTo>
                  <a:cubicBezTo>
                    <a:pt x="24" y="38"/>
                    <a:pt x="24" y="3"/>
                    <a:pt x="24" y="0"/>
                  </a:cubicBezTo>
                  <a:cubicBezTo>
                    <a:pt x="21" y="0"/>
                    <a:pt x="3" y="0"/>
                    <a:pt x="0" y="0"/>
                  </a:cubicBez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136;p49">
              <a:extLst>
                <a:ext uri="{FF2B5EF4-FFF2-40B4-BE49-F238E27FC236}">
                  <a16:creationId xmlns:a16="http://schemas.microsoft.com/office/drawing/2014/main" id="{1B09946C-3115-5F84-7CCE-FA9EEBCE4066}"/>
                </a:ext>
              </a:extLst>
            </p:cNvPr>
            <p:cNvSpPr/>
            <p:nvPr/>
          </p:nvSpPr>
          <p:spPr>
            <a:xfrm>
              <a:off x="6387045" y="3521416"/>
              <a:ext cx="63294" cy="108820"/>
            </a:xfrm>
            <a:custGeom>
              <a:avLst/>
              <a:gdLst/>
              <a:ahLst/>
              <a:cxnLst/>
              <a:rect l="l" t="t" r="r" b="b"/>
              <a:pathLst>
                <a:path w="24" h="41" extrusionOk="0">
                  <a:moveTo>
                    <a:pt x="0" y="41"/>
                  </a:moveTo>
                  <a:cubicBezTo>
                    <a:pt x="24" y="41"/>
                    <a:pt x="24" y="41"/>
                    <a:pt x="24" y="41"/>
                  </a:cubicBezTo>
                  <a:cubicBezTo>
                    <a:pt x="24" y="38"/>
                    <a:pt x="24" y="3"/>
                    <a:pt x="24" y="0"/>
                  </a:cubicBezTo>
                  <a:cubicBezTo>
                    <a:pt x="21" y="0"/>
                    <a:pt x="3" y="0"/>
                    <a:pt x="0" y="0"/>
                  </a:cubicBezTo>
                  <a:lnTo>
                    <a:pt x="0" y="41"/>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 name="Google Shape;2739;p49">
            <a:extLst>
              <a:ext uri="{FF2B5EF4-FFF2-40B4-BE49-F238E27FC236}">
                <a16:creationId xmlns:a16="http://schemas.microsoft.com/office/drawing/2014/main" id="{69CCC90C-C882-23A3-9C57-AABB214FD03D}"/>
              </a:ext>
            </a:extLst>
          </p:cNvPr>
          <p:cNvGrpSpPr/>
          <p:nvPr/>
        </p:nvGrpSpPr>
        <p:grpSpPr>
          <a:xfrm>
            <a:off x="6059333" y="1995563"/>
            <a:ext cx="366700" cy="366711"/>
            <a:chOff x="544525" y="1625614"/>
            <a:chExt cx="366700" cy="366711"/>
          </a:xfrm>
        </p:grpSpPr>
        <p:sp>
          <p:nvSpPr>
            <p:cNvPr id="4" name="Google Shape;2740;p49">
              <a:extLst>
                <a:ext uri="{FF2B5EF4-FFF2-40B4-BE49-F238E27FC236}">
                  <a16:creationId xmlns:a16="http://schemas.microsoft.com/office/drawing/2014/main" id="{F3198E5C-91B3-26D1-23FD-46098EF47FE8}"/>
                </a:ext>
              </a:extLst>
            </p:cNvPr>
            <p:cNvSpPr/>
            <p:nvPr/>
          </p:nvSpPr>
          <p:spPr>
            <a:xfrm>
              <a:off x="544525" y="1625614"/>
              <a:ext cx="366700" cy="193817"/>
            </a:xfrm>
            <a:custGeom>
              <a:avLst/>
              <a:gdLst/>
              <a:ahLst/>
              <a:cxnLst/>
              <a:rect l="l" t="t" r="r" b="b"/>
              <a:pathLst>
                <a:path w="140" h="74" extrusionOk="0">
                  <a:moveTo>
                    <a:pt x="0" y="0"/>
                  </a:moveTo>
                  <a:cubicBezTo>
                    <a:pt x="0" y="70"/>
                    <a:pt x="0" y="70"/>
                    <a:pt x="0" y="70"/>
                  </a:cubicBezTo>
                  <a:cubicBezTo>
                    <a:pt x="70" y="74"/>
                    <a:pt x="70" y="74"/>
                    <a:pt x="70" y="74"/>
                  </a:cubicBezTo>
                  <a:cubicBezTo>
                    <a:pt x="140" y="70"/>
                    <a:pt x="140" y="70"/>
                    <a:pt x="140" y="70"/>
                  </a:cubicBezTo>
                  <a:cubicBezTo>
                    <a:pt x="140" y="0"/>
                    <a:pt x="140" y="0"/>
                    <a:pt x="140" y="0"/>
                  </a:cubicBezTo>
                  <a:cubicBezTo>
                    <a:pt x="136" y="0"/>
                    <a:pt x="4" y="0"/>
                    <a:pt x="0" y="0"/>
                  </a:cubicBezTo>
                  <a:close/>
                </a:path>
              </a:pathLst>
            </a:custGeom>
            <a:solidFill>
              <a:srgbClr val="A3CED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2741;p49">
              <a:extLst>
                <a:ext uri="{FF2B5EF4-FFF2-40B4-BE49-F238E27FC236}">
                  <a16:creationId xmlns:a16="http://schemas.microsoft.com/office/drawing/2014/main" id="{5D26B9DA-4802-31BE-6496-25734CDD71D1}"/>
                </a:ext>
              </a:extLst>
            </p:cNvPr>
            <p:cNvSpPr/>
            <p:nvPr/>
          </p:nvSpPr>
          <p:spPr>
            <a:xfrm>
              <a:off x="544525" y="1809520"/>
              <a:ext cx="366700" cy="182805"/>
            </a:xfrm>
            <a:custGeom>
              <a:avLst/>
              <a:gdLst/>
              <a:ahLst/>
              <a:cxnLst/>
              <a:rect l="l" t="t" r="r" b="b"/>
              <a:pathLst>
                <a:path w="140" h="70" extrusionOk="0">
                  <a:moveTo>
                    <a:pt x="0" y="0"/>
                  </a:moveTo>
                  <a:cubicBezTo>
                    <a:pt x="0" y="70"/>
                    <a:pt x="0" y="70"/>
                    <a:pt x="0" y="70"/>
                  </a:cubicBezTo>
                  <a:cubicBezTo>
                    <a:pt x="140" y="70"/>
                    <a:pt x="140" y="70"/>
                    <a:pt x="140" y="70"/>
                  </a:cubicBezTo>
                  <a:cubicBezTo>
                    <a:pt x="140" y="0"/>
                    <a:pt x="140" y="0"/>
                    <a:pt x="140" y="0"/>
                  </a:cubicBezTo>
                  <a:cubicBezTo>
                    <a:pt x="140" y="0"/>
                    <a:pt x="6" y="0"/>
                    <a:pt x="0" y="0"/>
                  </a:cubicBezTo>
                  <a:close/>
                </a:path>
              </a:pathLst>
            </a:custGeom>
            <a:solidFill>
              <a:srgbClr val="A3CED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742;p49">
              <a:extLst>
                <a:ext uri="{FF2B5EF4-FFF2-40B4-BE49-F238E27FC236}">
                  <a16:creationId xmlns:a16="http://schemas.microsoft.com/office/drawing/2014/main" id="{7DE02CDE-5430-4548-19BD-87D14D2D9491}"/>
                </a:ext>
              </a:extLst>
            </p:cNvPr>
            <p:cNvSpPr/>
            <p:nvPr/>
          </p:nvSpPr>
          <p:spPr>
            <a:xfrm>
              <a:off x="597383" y="1680676"/>
              <a:ext cx="258783" cy="138756"/>
            </a:xfrm>
            <a:custGeom>
              <a:avLst/>
              <a:gdLst/>
              <a:ahLst/>
              <a:cxnLst/>
              <a:rect l="l" t="t" r="r" b="b"/>
              <a:pathLst>
                <a:path w="235" h="126" extrusionOk="0">
                  <a:moveTo>
                    <a:pt x="119" y="86"/>
                  </a:moveTo>
                  <a:lnTo>
                    <a:pt x="235" y="86"/>
                  </a:lnTo>
                  <a:lnTo>
                    <a:pt x="235" y="48"/>
                  </a:lnTo>
                  <a:lnTo>
                    <a:pt x="119" y="48"/>
                  </a:lnTo>
                  <a:lnTo>
                    <a:pt x="156" y="0"/>
                  </a:lnTo>
                  <a:lnTo>
                    <a:pt x="109" y="0"/>
                  </a:lnTo>
                  <a:lnTo>
                    <a:pt x="69" y="48"/>
                  </a:lnTo>
                  <a:lnTo>
                    <a:pt x="0" y="48"/>
                  </a:lnTo>
                  <a:lnTo>
                    <a:pt x="0" y="86"/>
                  </a:lnTo>
                  <a:lnTo>
                    <a:pt x="69" y="86"/>
                  </a:lnTo>
                  <a:lnTo>
                    <a:pt x="92" y="117"/>
                  </a:lnTo>
                  <a:lnTo>
                    <a:pt x="119" y="126"/>
                  </a:lnTo>
                  <a:lnTo>
                    <a:pt x="142" y="117"/>
                  </a:lnTo>
                  <a:lnTo>
                    <a:pt x="119" y="86"/>
                  </a:lnTo>
                  <a:close/>
                </a:path>
              </a:pathLst>
            </a:custGeom>
            <a:solidFill>
              <a:srgbClr val="DF543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743;p49">
              <a:extLst>
                <a:ext uri="{FF2B5EF4-FFF2-40B4-BE49-F238E27FC236}">
                  <a16:creationId xmlns:a16="http://schemas.microsoft.com/office/drawing/2014/main" id="{80753E3E-762F-5597-401A-A5E7AB32C05F}"/>
                </a:ext>
              </a:extLst>
            </p:cNvPr>
            <p:cNvSpPr/>
            <p:nvPr/>
          </p:nvSpPr>
          <p:spPr>
            <a:xfrm>
              <a:off x="597383" y="1809520"/>
              <a:ext cx="258783" cy="127744"/>
            </a:xfrm>
            <a:custGeom>
              <a:avLst/>
              <a:gdLst/>
              <a:ahLst/>
              <a:cxnLst/>
              <a:rect l="l" t="t" r="r" b="b"/>
              <a:pathLst>
                <a:path w="235" h="116" extrusionOk="0">
                  <a:moveTo>
                    <a:pt x="0" y="28"/>
                  </a:moveTo>
                  <a:lnTo>
                    <a:pt x="0" y="69"/>
                  </a:lnTo>
                  <a:lnTo>
                    <a:pt x="119" y="69"/>
                  </a:lnTo>
                  <a:lnTo>
                    <a:pt x="78" y="116"/>
                  </a:lnTo>
                  <a:lnTo>
                    <a:pt x="128" y="116"/>
                  </a:lnTo>
                  <a:lnTo>
                    <a:pt x="166" y="69"/>
                  </a:lnTo>
                  <a:lnTo>
                    <a:pt x="235" y="69"/>
                  </a:lnTo>
                  <a:lnTo>
                    <a:pt x="235" y="28"/>
                  </a:lnTo>
                  <a:lnTo>
                    <a:pt x="166" y="28"/>
                  </a:lnTo>
                  <a:lnTo>
                    <a:pt x="142" y="0"/>
                  </a:lnTo>
                  <a:lnTo>
                    <a:pt x="92" y="0"/>
                  </a:lnTo>
                  <a:lnTo>
                    <a:pt x="119" y="28"/>
                  </a:lnTo>
                  <a:lnTo>
                    <a:pt x="0" y="28"/>
                  </a:lnTo>
                  <a:close/>
                </a:path>
              </a:pathLst>
            </a:custGeom>
            <a:solidFill>
              <a:srgbClr val="00525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6">
          <a:extLst>
            <a:ext uri="{FF2B5EF4-FFF2-40B4-BE49-F238E27FC236}">
              <a16:creationId xmlns:a16="http://schemas.microsoft.com/office/drawing/2014/main" id="{1BC115D3-C4D3-BE26-BEF3-B905A17203F6}"/>
            </a:ext>
          </a:extLst>
        </p:cNvPr>
        <p:cNvGrpSpPr/>
        <p:nvPr/>
      </p:nvGrpSpPr>
      <p:grpSpPr>
        <a:xfrm>
          <a:off x="0" y="0"/>
          <a:ext cx="0" cy="0"/>
          <a:chOff x="0" y="0"/>
          <a:chExt cx="0" cy="0"/>
        </a:xfrm>
      </p:grpSpPr>
      <p:sp>
        <p:nvSpPr>
          <p:cNvPr id="1787" name="Google Shape;1787;p32">
            <a:extLst>
              <a:ext uri="{FF2B5EF4-FFF2-40B4-BE49-F238E27FC236}">
                <a16:creationId xmlns:a16="http://schemas.microsoft.com/office/drawing/2014/main" id="{8DF42DC9-CD62-9FAD-E14D-7A3F71972E7D}"/>
              </a:ext>
            </a:extLst>
          </p:cNvPr>
          <p:cNvSpPr txBox="1">
            <a:spLocks noGrp="1"/>
          </p:cNvSpPr>
          <p:nvPr>
            <p:ph type="title"/>
          </p:nvPr>
        </p:nvSpPr>
        <p:spPr>
          <a:xfrm>
            <a:off x="2916464" y="4769491"/>
            <a:ext cx="3973448" cy="5223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Data before cleaning   </a:t>
            </a:r>
            <a:endParaRPr sz="1800" dirty="0"/>
          </a:p>
        </p:txBody>
      </p:sp>
      <p:sp>
        <p:nvSpPr>
          <p:cNvPr id="4" name="Google Shape;1771;p31">
            <a:extLst>
              <a:ext uri="{FF2B5EF4-FFF2-40B4-BE49-F238E27FC236}">
                <a16:creationId xmlns:a16="http://schemas.microsoft.com/office/drawing/2014/main" id="{237FBA88-B5E1-A069-950E-B541BB7F97EF}"/>
              </a:ext>
            </a:extLst>
          </p:cNvPr>
          <p:cNvSpPr txBox="1">
            <a:spLocks/>
          </p:cNvSpPr>
          <p:nvPr/>
        </p:nvSpPr>
        <p:spPr>
          <a:xfrm>
            <a:off x="357808" y="54892"/>
            <a:ext cx="4214192" cy="484856"/>
          </a:xfrm>
          <a:prstGeom prst="rect">
            <a:avLst/>
          </a:prstGeom>
          <a:noFill/>
          <a:ln>
            <a:noFill/>
          </a:ln>
        </p:spPr>
        <p:txBody>
          <a:bodyPr spcFirstLastPara="1" wrap="square" lIns="91425" tIns="91425" rIns="91425" bIns="91425" anchor="b" anchorCtr="0">
            <a:noAutofit/>
          </a:bodyPr>
          <a:lstStyle/>
          <a:p>
            <a:pPr marL="342900" indent="-342900" algn="l" rtl="0">
              <a:buClrTx/>
              <a:buFont typeface="Arial" panose="020B0604020202020204" pitchFamily="34" charset="0"/>
              <a:buChar char="•"/>
            </a:pPr>
            <a:r>
              <a:rPr lang="en" sz="2400" dirty="0">
                <a:solidFill>
                  <a:schemeClr val="bg1"/>
                </a:solidFill>
                <a:effectLst>
                  <a:outerShdw blurRad="50800" dist="38100" algn="l" rotWithShape="0">
                    <a:prstClr val="black">
                      <a:alpha val="40000"/>
                    </a:prstClr>
                  </a:outerShdw>
                </a:effectLst>
                <a:latin typeface="Sora ExtraBold"/>
                <a:cs typeface="Sora ExtraBold"/>
                <a:sym typeface="Sora ExtraBold"/>
              </a:rPr>
              <a:t>Cleaning</a:t>
            </a:r>
          </a:p>
        </p:txBody>
      </p:sp>
      <p:pic>
        <p:nvPicPr>
          <p:cNvPr id="11" name="Picture 10">
            <a:extLst>
              <a:ext uri="{FF2B5EF4-FFF2-40B4-BE49-F238E27FC236}">
                <a16:creationId xmlns:a16="http://schemas.microsoft.com/office/drawing/2014/main" id="{E721D69A-1229-E3F1-67A4-08E1560C9EEA}"/>
              </a:ext>
            </a:extLst>
          </p:cNvPr>
          <p:cNvPicPr>
            <a:picLocks noChangeAspect="1"/>
          </p:cNvPicPr>
          <p:nvPr/>
        </p:nvPicPr>
        <p:blipFill>
          <a:blip r:embed="rId3"/>
          <a:srcRect b="5223"/>
          <a:stretch/>
        </p:blipFill>
        <p:spPr>
          <a:xfrm>
            <a:off x="499703" y="495640"/>
            <a:ext cx="8076860" cy="4310265"/>
          </a:xfrm>
          <a:prstGeom prst="rect">
            <a:avLst/>
          </a:prstGeom>
        </p:spPr>
      </p:pic>
    </p:spTree>
    <p:extLst>
      <p:ext uri="{BB962C8B-B14F-4D97-AF65-F5344CB8AC3E}">
        <p14:creationId xmlns:p14="http://schemas.microsoft.com/office/powerpoint/2010/main" val="20729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87;p32">
            <a:extLst>
              <a:ext uri="{FF2B5EF4-FFF2-40B4-BE49-F238E27FC236}">
                <a16:creationId xmlns:a16="http://schemas.microsoft.com/office/drawing/2014/main" id="{EC2CCC92-7F7B-1EFA-985B-FC4552CB920C}"/>
              </a:ext>
            </a:extLst>
          </p:cNvPr>
          <p:cNvSpPr txBox="1">
            <a:spLocks/>
          </p:cNvSpPr>
          <p:nvPr/>
        </p:nvSpPr>
        <p:spPr>
          <a:xfrm>
            <a:off x="4572000" y="4703298"/>
            <a:ext cx="3973448" cy="522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Sora ExtraBold"/>
              <a:buNone/>
              <a:defRPr sz="2400" b="0" i="0" u="none" strike="noStrike" cap="none">
                <a:solidFill>
                  <a:schemeClr val="dk1"/>
                </a:solidFill>
                <a:latin typeface="Sora ExtraBold"/>
                <a:ea typeface="Sora ExtraBold"/>
                <a:cs typeface="Sora ExtraBold"/>
                <a:sym typeface="Sora ExtraBold"/>
              </a:defRPr>
            </a:lvl1pPr>
            <a:lvl2pPr marR="0" lvl="1"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2pPr>
            <a:lvl3pPr marR="0" lvl="2"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3pPr>
            <a:lvl4pPr marR="0" lvl="3"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4pPr>
            <a:lvl5pPr marR="0" lvl="4"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5pPr>
            <a:lvl6pPr marR="0" lvl="5"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6pPr>
            <a:lvl7pPr marR="0" lvl="6"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7pPr>
            <a:lvl8pPr marR="0" lvl="7"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8pPr>
            <a:lvl9pPr marR="0" lvl="8" algn="l" rtl="0">
              <a:lnSpc>
                <a:spcPct val="100000"/>
              </a:lnSpc>
              <a:spcBef>
                <a:spcPts val="0"/>
              </a:spcBef>
              <a:spcAft>
                <a:spcPts val="0"/>
              </a:spcAft>
              <a:buClr>
                <a:schemeClr val="dk1"/>
              </a:buClr>
              <a:buSzPts val="3000"/>
              <a:buFont typeface="Sora ExtraBold"/>
              <a:buNone/>
              <a:defRPr sz="3000" b="0" i="0" u="none" strike="noStrike" cap="none">
                <a:solidFill>
                  <a:schemeClr val="dk1"/>
                </a:solidFill>
                <a:latin typeface="Sora ExtraBold"/>
                <a:ea typeface="Sora ExtraBold"/>
                <a:cs typeface="Sora ExtraBold"/>
                <a:sym typeface="Sora ExtraBold"/>
              </a:defRPr>
            </a:lvl9pPr>
          </a:lstStyle>
          <a:p>
            <a:r>
              <a:rPr lang="en-US" sz="2000" dirty="0">
                <a:solidFill>
                  <a:schemeClr val="tx1"/>
                </a:solidFill>
              </a:rPr>
              <a:t>Data after cleaning   </a:t>
            </a:r>
          </a:p>
        </p:txBody>
      </p:sp>
      <p:graphicFrame>
        <p:nvGraphicFramePr>
          <p:cNvPr id="2" name="Diagram 1">
            <a:extLst>
              <a:ext uri="{FF2B5EF4-FFF2-40B4-BE49-F238E27FC236}">
                <a16:creationId xmlns:a16="http://schemas.microsoft.com/office/drawing/2014/main" id="{2C4DAEDC-A2CB-516D-9A93-4493BDEFDB99}"/>
              </a:ext>
            </a:extLst>
          </p:cNvPr>
          <p:cNvGraphicFramePr/>
          <p:nvPr>
            <p:extLst>
              <p:ext uri="{D42A27DB-BD31-4B8C-83A1-F6EECF244321}">
                <p14:modId xmlns:p14="http://schemas.microsoft.com/office/powerpoint/2010/main" val="802055411"/>
              </p:ext>
            </p:extLst>
          </p:nvPr>
        </p:nvGraphicFramePr>
        <p:xfrm>
          <a:off x="-1049867" y="67734"/>
          <a:ext cx="8229600" cy="203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1615D10-268C-54CE-02C5-BDC459F8405B}"/>
              </a:ext>
            </a:extLst>
          </p:cNvPr>
          <p:cNvPicPr>
            <a:picLocks noChangeAspect="1"/>
          </p:cNvPicPr>
          <p:nvPr/>
        </p:nvPicPr>
        <p:blipFill>
          <a:blip r:embed="rId7"/>
          <a:stretch>
            <a:fillRect/>
          </a:stretch>
        </p:blipFill>
        <p:spPr>
          <a:xfrm>
            <a:off x="2528711" y="1359370"/>
            <a:ext cx="6362538" cy="3438834"/>
          </a:xfrm>
          <a:prstGeom prst="rect">
            <a:avLst/>
          </a:prstGeom>
        </p:spPr>
      </p:pic>
    </p:spTree>
    <p:extLst>
      <p:ext uri="{BB962C8B-B14F-4D97-AF65-F5344CB8AC3E}">
        <p14:creationId xmlns:p14="http://schemas.microsoft.com/office/powerpoint/2010/main" val="4100033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63DA6-D347-07E4-44F9-05CFD6586C6D}"/>
            </a:ext>
          </a:extLst>
        </p:cNvPr>
        <p:cNvGrpSpPr/>
        <p:nvPr/>
      </p:nvGrpSpPr>
      <p:grpSpPr>
        <a:xfrm>
          <a:off x="0" y="0"/>
          <a:ext cx="0" cy="0"/>
          <a:chOff x="0" y="0"/>
          <a:chExt cx="0" cy="0"/>
        </a:xfrm>
      </p:grpSpPr>
      <p:sp>
        <p:nvSpPr>
          <p:cNvPr id="5" name="Google Shape;1771;p31">
            <a:extLst>
              <a:ext uri="{FF2B5EF4-FFF2-40B4-BE49-F238E27FC236}">
                <a16:creationId xmlns:a16="http://schemas.microsoft.com/office/drawing/2014/main" id="{8003F785-A295-ED2C-7952-F82C4BA41A3A}"/>
              </a:ext>
            </a:extLst>
          </p:cNvPr>
          <p:cNvSpPr txBox="1">
            <a:spLocks noGrp="1"/>
          </p:cNvSpPr>
          <p:nvPr>
            <p:ph type="title"/>
          </p:nvPr>
        </p:nvSpPr>
        <p:spPr>
          <a:xfrm>
            <a:off x="76669" y="79513"/>
            <a:ext cx="4687979" cy="571500"/>
          </a:xfrm>
          <a:prstGeom prst="rect">
            <a:avLst/>
          </a:prstGeom>
          <a:noFill/>
          <a:ln>
            <a:noFill/>
          </a:ln>
        </p:spPr>
        <p:txBody>
          <a:bodyPr spcFirstLastPara="1" wrap="square" lIns="91425" tIns="91425" rIns="91425" bIns="91425" anchor="b" anchorCtr="0">
            <a:noAutofit/>
          </a:bodyPr>
          <a:lstStyle/>
          <a:p>
            <a:pPr marL="342900" indent="-342900" algn="l" rtl="0">
              <a:buClrTx/>
              <a:buFont typeface="Arial" panose="020B0604020202020204" pitchFamily="34" charset="0"/>
              <a:buChar char="•"/>
            </a:pPr>
            <a:r>
              <a:rPr lang="en" dirty="0">
                <a:solidFill>
                  <a:schemeClr val="bg1"/>
                </a:solidFill>
                <a:effectLst>
                  <a:outerShdw blurRad="50800" dist="38100" algn="l" rotWithShape="0">
                    <a:prstClr val="black">
                      <a:alpha val="40000"/>
                    </a:prstClr>
                  </a:outerShdw>
                </a:effectLst>
              </a:rPr>
              <a:t>DAX :  Examples</a:t>
            </a:r>
            <a:endParaRPr lang="en" sz="2400" dirty="0">
              <a:solidFill>
                <a:schemeClr val="bg1"/>
              </a:solidFill>
              <a:effectLst>
                <a:outerShdw blurRad="50800" dist="38100" algn="l" rotWithShape="0">
                  <a:prstClr val="black">
                    <a:alpha val="40000"/>
                  </a:prstClr>
                </a:outerShdw>
              </a:effectLst>
              <a:latin typeface="Sora ExtraBold"/>
              <a:cs typeface="Sora ExtraBold"/>
              <a:sym typeface="Sora ExtraBold"/>
            </a:endParaRPr>
          </a:p>
        </p:txBody>
      </p:sp>
      <p:cxnSp>
        <p:nvCxnSpPr>
          <p:cNvPr id="2" name="Google Shape;207;p18">
            <a:extLst>
              <a:ext uri="{FF2B5EF4-FFF2-40B4-BE49-F238E27FC236}">
                <a16:creationId xmlns:a16="http://schemas.microsoft.com/office/drawing/2014/main" id="{75AEB2D4-8EF7-EBA3-451B-8BD80A42F76E}"/>
              </a:ext>
            </a:extLst>
          </p:cNvPr>
          <p:cNvCxnSpPr>
            <a:endCxn id="13" idx="6"/>
          </p:cNvCxnSpPr>
          <p:nvPr/>
        </p:nvCxnSpPr>
        <p:spPr>
          <a:xfrm flipH="1">
            <a:off x="2816618" y="3724240"/>
            <a:ext cx="1262400" cy="3774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3" name="Google Shape;209;p18">
            <a:extLst>
              <a:ext uri="{FF2B5EF4-FFF2-40B4-BE49-F238E27FC236}">
                <a16:creationId xmlns:a16="http://schemas.microsoft.com/office/drawing/2014/main" id="{754970DC-A7FF-38E6-3879-405CA7CF556C}"/>
              </a:ext>
            </a:extLst>
          </p:cNvPr>
          <p:cNvCxnSpPr>
            <a:endCxn id="11" idx="2"/>
          </p:cNvCxnSpPr>
          <p:nvPr/>
        </p:nvCxnSpPr>
        <p:spPr>
          <a:xfrm>
            <a:off x="5107668" y="3724353"/>
            <a:ext cx="1183800" cy="3753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4" name="Google Shape;211;p18">
            <a:extLst>
              <a:ext uri="{FF2B5EF4-FFF2-40B4-BE49-F238E27FC236}">
                <a16:creationId xmlns:a16="http://schemas.microsoft.com/office/drawing/2014/main" id="{0E4F15E3-18D4-BFFB-3980-5EB56C13CDC5}"/>
              </a:ext>
            </a:extLst>
          </p:cNvPr>
          <p:cNvCxnSpPr>
            <a:endCxn id="15" idx="6"/>
          </p:cNvCxnSpPr>
          <p:nvPr/>
        </p:nvCxnSpPr>
        <p:spPr>
          <a:xfrm rot="10800000">
            <a:off x="2816618" y="2657028"/>
            <a:ext cx="521700" cy="0"/>
          </a:xfrm>
          <a:prstGeom prst="straightConnector1">
            <a:avLst/>
          </a:prstGeom>
          <a:noFill/>
          <a:ln w="9525" cap="flat" cmpd="sng">
            <a:solidFill>
              <a:schemeClr val="accent3"/>
            </a:solidFill>
            <a:prstDash val="solid"/>
            <a:round/>
            <a:headEnd type="none" w="med" len="med"/>
            <a:tailEnd type="none" w="med" len="med"/>
          </a:ln>
        </p:spPr>
      </p:cxnSp>
      <p:cxnSp>
        <p:nvCxnSpPr>
          <p:cNvPr id="6" name="Google Shape;213;p18">
            <a:extLst>
              <a:ext uri="{FF2B5EF4-FFF2-40B4-BE49-F238E27FC236}">
                <a16:creationId xmlns:a16="http://schemas.microsoft.com/office/drawing/2014/main" id="{18AE76CC-A561-4C29-A143-827DD8625434}"/>
              </a:ext>
            </a:extLst>
          </p:cNvPr>
          <p:cNvCxnSpPr>
            <a:stCxn id="10" idx="2"/>
          </p:cNvCxnSpPr>
          <p:nvPr/>
        </p:nvCxnSpPr>
        <p:spPr>
          <a:xfrm rot="10800000">
            <a:off x="5752443" y="2651265"/>
            <a:ext cx="524100" cy="0"/>
          </a:xfrm>
          <a:prstGeom prst="straightConnector1">
            <a:avLst/>
          </a:prstGeom>
          <a:noFill/>
          <a:ln w="9525" cap="flat" cmpd="sng">
            <a:solidFill>
              <a:schemeClr val="accent6"/>
            </a:solidFill>
            <a:prstDash val="solid"/>
            <a:round/>
            <a:headEnd type="none" w="med" len="med"/>
            <a:tailEnd type="none" w="med" len="med"/>
          </a:ln>
        </p:spPr>
      </p:cxnSp>
      <p:cxnSp>
        <p:nvCxnSpPr>
          <p:cNvPr id="7" name="Google Shape;215;p18">
            <a:extLst>
              <a:ext uri="{FF2B5EF4-FFF2-40B4-BE49-F238E27FC236}">
                <a16:creationId xmlns:a16="http://schemas.microsoft.com/office/drawing/2014/main" id="{8DE46427-497F-A3EC-6C46-F574333DE7D5}"/>
              </a:ext>
            </a:extLst>
          </p:cNvPr>
          <p:cNvCxnSpPr>
            <a:cxnSpLocks/>
          </p:cNvCxnSpPr>
          <p:nvPr/>
        </p:nvCxnSpPr>
        <p:spPr>
          <a:xfrm rot="10800000">
            <a:off x="2996147" y="914433"/>
            <a:ext cx="1207500" cy="4932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8" name="Google Shape;217;p18">
            <a:extLst>
              <a:ext uri="{FF2B5EF4-FFF2-40B4-BE49-F238E27FC236}">
                <a16:creationId xmlns:a16="http://schemas.microsoft.com/office/drawing/2014/main" id="{70833C26-4174-6131-9F42-816C2B401169}"/>
              </a:ext>
            </a:extLst>
          </p:cNvPr>
          <p:cNvCxnSpPr>
            <a:cxnSpLocks/>
          </p:cNvCxnSpPr>
          <p:nvPr/>
        </p:nvCxnSpPr>
        <p:spPr>
          <a:xfrm rot="10800000" flipH="1">
            <a:off x="4900317" y="927424"/>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grpSp>
        <p:nvGrpSpPr>
          <p:cNvPr id="9" name="Google Shape;220;p18">
            <a:extLst>
              <a:ext uri="{FF2B5EF4-FFF2-40B4-BE49-F238E27FC236}">
                <a16:creationId xmlns:a16="http://schemas.microsoft.com/office/drawing/2014/main" id="{D2DDBE7C-CC8C-8285-A750-E8899231615F}"/>
              </a:ext>
            </a:extLst>
          </p:cNvPr>
          <p:cNvGrpSpPr/>
          <p:nvPr/>
        </p:nvGrpSpPr>
        <p:grpSpPr>
          <a:xfrm>
            <a:off x="3279899" y="1392590"/>
            <a:ext cx="2512470" cy="2509884"/>
            <a:chOff x="1187925" y="238125"/>
            <a:chExt cx="5244125" cy="5238750"/>
          </a:xfrm>
        </p:grpSpPr>
        <p:sp>
          <p:nvSpPr>
            <p:cNvPr id="45" name="Google Shape;221;p18">
              <a:extLst>
                <a:ext uri="{FF2B5EF4-FFF2-40B4-BE49-F238E27FC236}">
                  <a16:creationId xmlns:a16="http://schemas.microsoft.com/office/drawing/2014/main" id="{011F2B4D-5860-DBAD-0C19-B1D65234591F}"/>
                </a:ext>
              </a:extLst>
            </p:cNvPr>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222;p18">
              <a:extLst>
                <a:ext uri="{FF2B5EF4-FFF2-40B4-BE49-F238E27FC236}">
                  <a16:creationId xmlns:a16="http://schemas.microsoft.com/office/drawing/2014/main" id="{2CE602BC-617E-F509-D81E-9E3FA281BEBD}"/>
                </a:ext>
              </a:extLst>
            </p:cNvPr>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223;p18">
              <a:extLst>
                <a:ext uri="{FF2B5EF4-FFF2-40B4-BE49-F238E27FC236}">
                  <a16:creationId xmlns:a16="http://schemas.microsoft.com/office/drawing/2014/main" id="{08C0BC02-DFB3-D044-70E3-872D99BC0D92}"/>
                </a:ext>
              </a:extLst>
            </p:cNvPr>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224;p18">
              <a:extLst>
                <a:ext uri="{FF2B5EF4-FFF2-40B4-BE49-F238E27FC236}">
                  <a16:creationId xmlns:a16="http://schemas.microsoft.com/office/drawing/2014/main" id="{B3E9FA92-AE52-0CBD-FE68-7D48AC26DEEC}"/>
                </a:ext>
              </a:extLst>
            </p:cNvPr>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225;p18">
              <a:extLst>
                <a:ext uri="{FF2B5EF4-FFF2-40B4-BE49-F238E27FC236}">
                  <a16:creationId xmlns:a16="http://schemas.microsoft.com/office/drawing/2014/main" id="{6109B532-50BD-EBC7-8A42-783C9ADD9530}"/>
                </a:ext>
              </a:extLst>
            </p:cNvPr>
            <p:cNvSpPr/>
            <p:nvPr/>
          </p:nvSpPr>
          <p:spPr>
            <a:xfrm>
              <a:off x="1651425" y="696225"/>
              <a:ext cx="4317125" cy="4322550"/>
            </a:xfrm>
            <a:custGeom>
              <a:avLst/>
              <a:gdLst/>
              <a:ahLst/>
              <a:cxnLst/>
              <a:rect l="l" t="t" r="r" b="b"/>
              <a:pathLst>
                <a:path w="172685" h="172902"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226;p18">
              <a:extLst>
                <a:ext uri="{FF2B5EF4-FFF2-40B4-BE49-F238E27FC236}">
                  <a16:creationId xmlns:a16="http://schemas.microsoft.com/office/drawing/2014/main" id="{E5D79F10-8612-8023-53B7-31D6022BE47B}"/>
                </a:ext>
              </a:extLst>
            </p:cNvPr>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227;p18">
              <a:extLst>
                <a:ext uri="{FF2B5EF4-FFF2-40B4-BE49-F238E27FC236}">
                  <a16:creationId xmlns:a16="http://schemas.microsoft.com/office/drawing/2014/main" id="{6A1707E4-72C0-4E7C-A12A-F276C90094BE}"/>
                </a:ext>
              </a:extLst>
            </p:cNvPr>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228;p18">
              <a:extLst>
                <a:ext uri="{FF2B5EF4-FFF2-40B4-BE49-F238E27FC236}">
                  <a16:creationId xmlns:a16="http://schemas.microsoft.com/office/drawing/2014/main" id="{27808789-CB48-CF9F-D431-DE99AED684D1}"/>
                </a:ext>
              </a:extLst>
            </p:cNvPr>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229;p18">
              <a:extLst>
                <a:ext uri="{FF2B5EF4-FFF2-40B4-BE49-F238E27FC236}">
                  <a16:creationId xmlns:a16="http://schemas.microsoft.com/office/drawing/2014/main" id="{FFCC00AF-CE2C-23C0-2E1E-CB03FA587C6C}"/>
                </a:ext>
              </a:extLst>
            </p:cNvPr>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230;p18">
              <a:extLst>
                <a:ext uri="{FF2B5EF4-FFF2-40B4-BE49-F238E27FC236}">
                  <a16:creationId xmlns:a16="http://schemas.microsoft.com/office/drawing/2014/main" id="{A4AE8DC6-E1C7-939C-FD22-470579473656}"/>
                </a:ext>
              </a:extLst>
            </p:cNvPr>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231;p18">
              <a:extLst>
                <a:ext uri="{FF2B5EF4-FFF2-40B4-BE49-F238E27FC236}">
                  <a16:creationId xmlns:a16="http://schemas.microsoft.com/office/drawing/2014/main" id="{723CC96A-5B61-3557-995C-2D0877CAD459}"/>
                </a:ext>
              </a:extLst>
            </p:cNvPr>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232;p18">
              <a:extLst>
                <a:ext uri="{FF2B5EF4-FFF2-40B4-BE49-F238E27FC236}">
                  <a16:creationId xmlns:a16="http://schemas.microsoft.com/office/drawing/2014/main" id="{FC866A91-CB33-5A66-AAFD-D27EED05605D}"/>
                </a:ext>
              </a:extLst>
            </p:cNvPr>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233;p18">
              <a:extLst>
                <a:ext uri="{FF2B5EF4-FFF2-40B4-BE49-F238E27FC236}">
                  <a16:creationId xmlns:a16="http://schemas.microsoft.com/office/drawing/2014/main" id="{766E4281-F3A2-54B0-01B2-B68C7621036E}"/>
                </a:ext>
              </a:extLst>
            </p:cNvPr>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234;p18">
              <a:extLst>
                <a:ext uri="{FF2B5EF4-FFF2-40B4-BE49-F238E27FC236}">
                  <a16:creationId xmlns:a16="http://schemas.microsoft.com/office/drawing/2014/main" id="{7847A909-006F-7904-77E7-1D04912A38D3}"/>
                </a:ext>
              </a:extLst>
            </p:cNvPr>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35;p18">
              <a:extLst>
                <a:ext uri="{FF2B5EF4-FFF2-40B4-BE49-F238E27FC236}">
                  <a16:creationId xmlns:a16="http://schemas.microsoft.com/office/drawing/2014/main" id="{EB157581-2770-3A5D-A283-E3BFF622B959}"/>
                </a:ext>
              </a:extLst>
            </p:cNvPr>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236;p18">
              <a:extLst>
                <a:ext uri="{FF2B5EF4-FFF2-40B4-BE49-F238E27FC236}">
                  <a16:creationId xmlns:a16="http://schemas.microsoft.com/office/drawing/2014/main" id="{5D05371F-0638-BF53-70DF-32738631577A}"/>
                </a:ext>
              </a:extLst>
            </p:cNvPr>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237;p18">
              <a:extLst>
                <a:ext uri="{FF2B5EF4-FFF2-40B4-BE49-F238E27FC236}">
                  <a16:creationId xmlns:a16="http://schemas.microsoft.com/office/drawing/2014/main" id="{903A71F5-E117-0385-EE6F-4AA64750763A}"/>
                </a:ext>
              </a:extLst>
            </p:cNvPr>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238;p18">
              <a:extLst>
                <a:ext uri="{FF2B5EF4-FFF2-40B4-BE49-F238E27FC236}">
                  <a16:creationId xmlns:a16="http://schemas.microsoft.com/office/drawing/2014/main" id="{3F9D0EC5-A82C-126C-A07E-ED0BBA4D00C4}"/>
                </a:ext>
              </a:extLst>
            </p:cNvPr>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239;p18">
              <a:extLst>
                <a:ext uri="{FF2B5EF4-FFF2-40B4-BE49-F238E27FC236}">
                  <a16:creationId xmlns:a16="http://schemas.microsoft.com/office/drawing/2014/main" id="{5F247CBB-F0EC-58C9-722E-28239B103757}"/>
                </a:ext>
              </a:extLst>
            </p:cNvPr>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240;p18">
              <a:extLst>
                <a:ext uri="{FF2B5EF4-FFF2-40B4-BE49-F238E27FC236}">
                  <a16:creationId xmlns:a16="http://schemas.microsoft.com/office/drawing/2014/main" id="{A70EE443-EF56-23BA-4CB5-5840E0071FF2}"/>
                </a:ext>
              </a:extLst>
            </p:cNvPr>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241;p18">
              <a:extLst>
                <a:ext uri="{FF2B5EF4-FFF2-40B4-BE49-F238E27FC236}">
                  <a16:creationId xmlns:a16="http://schemas.microsoft.com/office/drawing/2014/main" id="{4E1855C2-FE8D-79AE-8ECF-AFB31ADB57AE}"/>
                </a:ext>
              </a:extLst>
            </p:cNvPr>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242;p18">
              <a:extLst>
                <a:ext uri="{FF2B5EF4-FFF2-40B4-BE49-F238E27FC236}">
                  <a16:creationId xmlns:a16="http://schemas.microsoft.com/office/drawing/2014/main" id="{2CF5405F-FCCE-3493-D5EB-F330EEB9A648}"/>
                </a:ext>
              </a:extLst>
            </p:cNvPr>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243;p18">
              <a:extLst>
                <a:ext uri="{FF2B5EF4-FFF2-40B4-BE49-F238E27FC236}">
                  <a16:creationId xmlns:a16="http://schemas.microsoft.com/office/drawing/2014/main" id="{FE86236A-9FE5-081F-E93E-1C2C153346B5}"/>
                </a:ext>
              </a:extLst>
            </p:cNvPr>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0" name="Google Shape;214;p18">
            <a:extLst>
              <a:ext uri="{FF2B5EF4-FFF2-40B4-BE49-F238E27FC236}">
                <a16:creationId xmlns:a16="http://schemas.microsoft.com/office/drawing/2014/main" id="{8F830082-6E59-BDD3-5D71-6556152BF6D5}"/>
              </a:ext>
            </a:extLst>
          </p:cNvPr>
          <p:cNvSpPr/>
          <p:nvPr/>
        </p:nvSpPr>
        <p:spPr>
          <a:xfrm>
            <a:off x="6276543" y="2354115"/>
            <a:ext cx="594300" cy="594300"/>
          </a:xfrm>
          <a:prstGeom prst="ellipse">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10;p18">
            <a:extLst>
              <a:ext uri="{FF2B5EF4-FFF2-40B4-BE49-F238E27FC236}">
                <a16:creationId xmlns:a16="http://schemas.microsoft.com/office/drawing/2014/main" id="{8C46F250-7B3F-C2A1-A333-4ED93E12856C}"/>
              </a:ext>
            </a:extLst>
          </p:cNvPr>
          <p:cNvSpPr/>
          <p:nvPr/>
        </p:nvSpPr>
        <p:spPr>
          <a:xfrm>
            <a:off x="6291468" y="3802503"/>
            <a:ext cx="594300" cy="594300"/>
          </a:xfrm>
          <a:prstGeom prst="ellipse">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18;p18">
            <a:extLst>
              <a:ext uri="{FF2B5EF4-FFF2-40B4-BE49-F238E27FC236}">
                <a16:creationId xmlns:a16="http://schemas.microsoft.com/office/drawing/2014/main" id="{0EA10099-2217-4C04-8E8B-F0BC7D636178}"/>
              </a:ext>
            </a:extLst>
          </p:cNvPr>
          <p:cNvSpPr/>
          <p:nvPr/>
        </p:nvSpPr>
        <p:spPr>
          <a:xfrm>
            <a:off x="6098662" y="588333"/>
            <a:ext cx="594300" cy="5943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 name="Google Shape;208;p18">
            <a:extLst>
              <a:ext uri="{FF2B5EF4-FFF2-40B4-BE49-F238E27FC236}">
                <a16:creationId xmlns:a16="http://schemas.microsoft.com/office/drawing/2014/main" id="{A2E94E98-C833-C749-EEEA-B75D616BDA7C}"/>
              </a:ext>
            </a:extLst>
          </p:cNvPr>
          <p:cNvSpPr/>
          <p:nvPr/>
        </p:nvSpPr>
        <p:spPr>
          <a:xfrm>
            <a:off x="2222318" y="3804490"/>
            <a:ext cx="594300" cy="594300"/>
          </a:xfrm>
          <a:prstGeom prst="ellipse">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4" name="Google Shape;216;p18">
            <a:extLst>
              <a:ext uri="{FF2B5EF4-FFF2-40B4-BE49-F238E27FC236}">
                <a16:creationId xmlns:a16="http://schemas.microsoft.com/office/drawing/2014/main" id="{2804BE32-E8A3-A94B-A22E-925F42CDA42F}"/>
              </a:ext>
            </a:extLst>
          </p:cNvPr>
          <p:cNvSpPr/>
          <p:nvPr/>
        </p:nvSpPr>
        <p:spPr>
          <a:xfrm>
            <a:off x="2439946" y="642208"/>
            <a:ext cx="594300" cy="5943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12;p18">
            <a:extLst>
              <a:ext uri="{FF2B5EF4-FFF2-40B4-BE49-F238E27FC236}">
                <a16:creationId xmlns:a16="http://schemas.microsoft.com/office/drawing/2014/main" id="{9D8F90EA-CEF4-EA67-B706-8EE0BA911470}"/>
              </a:ext>
            </a:extLst>
          </p:cNvPr>
          <p:cNvSpPr/>
          <p:nvPr/>
        </p:nvSpPr>
        <p:spPr>
          <a:xfrm>
            <a:off x="2222318" y="2359878"/>
            <a:ext cx="594300" cy="594300"/>
          </a:xfrm>
          <a:prstGeom prst="ellipse">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245;p18">
            <a:extLst>
              <a:ext uri="{FF2B5EF4-FFF2-40B4-BE49-F238E27FC236}">
                <a16:creationId xmlns:a16="http://schemas.microsoft.com/office/drawing/2014/main" id="{BB8F9843-3E79-44C3-5ED4-430AB3B4EA37}"/>
              </a:ext>
            </a:extLst>
          </p:cNvPr>
          <p:cNvSpPr txBox="1"/>
          <p:nvPr/>
        </p:nvSpPr>
        <p:spPr>
          <a:xfrm>
            <a:off x="1136703" y="762263"/>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1600" b="1" dirty="0">
                <a:latin typeface="Fira Sans Extra Condensed"/>
                <a:ea typeface="Fira Sans Extra Condensed"/>
                <a:cs typeface="Fira Sans Extra Condensed"/>
                <a:sym typeface="Fira Sans Extra Condensed"/>
              </a:rPr>
              <a:t>VAR</a:t>
            </a:r>
            <a:endParaRPr sz="1600" b="1" dirty="0">
              <a:latin typeface="Fira Sans Extra Condensed"/>
              <a:ea typeface="Fira Sans Extra Condensed"/>
              <a:cs typeface="Fira Sans Extra Condensed"/>
              <a:sym typeface="Fira Sans Extra Condensed"/>
            </a:endParaRPr>
          </a:p>
        </p:txBody>
      </p:sp>
      <p:sp>
        <p:nvSpPr>
          <p:cNvPr id="17" name="Google Shape;247;p18">
            <a:extLst>
              <a:ext uri="{FF2B5EF4-FFF2-40B4-BE49-F238E27FC236}">
                <a16:creationId xmlns:a16="http://schemas.microsoft.com/office/drawing/2014/main" id="{46191072-0067-897C-6925-AD6C5E9DEE66}"/>
              </a:ext>
            </a:extLst>
          </p:cNvPr>
          <p:cNvSpPr txBox="1"/>
          <p:nvPr/>
        </p:nvSpPr>
        <p:spPr>
          <a:xfrm>
            <a:off x="969138" y="2323486"/>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1600" b="1" dirty="0">
                <a:latin typeface="Fira Sans Extra Condensed"/>
                <a:ea typeface="Fira Sans Extra Condensed"/>
                <a:cs typeface="Fira Sans Extra Condensed"/>
                <a:sym typeface="Fira Sans Extra Condensed"/>
              </a:rPr>
              <a:t>RETURN</a:t>
            </a:r>
            <a:endParaRPr sz="1600" b="1" dirty="0">
              <a:latin typeface="Fira Sans Extra Condensed"/>
              <a:ea typeface="Fira Sans Extra Condensed"/>
              <a:cs typeface="Fira Sans Extra Condensed"/>
              <a:sym typeface="Fira Sans Extra Condensed"/>
            </a:endParaRPr>
          </a:p>
        </p:txBody>
      </p:sp>
      <p:sp>
        <p:nvSpPr>
          <p:cNvPr id="18" name="Google Shape;249;p18">
            <a:extLst>
              <a:ext uri="{FF2B5EF4-FFF2-40B4-BE49-F238E27FC236}">
                <a16:creationId xmlns:a16="http://schemas.microsoft.com/office/drawing/2014/main" id="{D4163E73-290B-1816-ED24-63B77B2C412F}"/>
              </a:ext>
            </a:extLst>
          </p:cNvPr>
          <p:cNvSpPr txBox="1"/>
          <p:nvPr/>
        </p:nvSpPr>
        <p:spPr>
          <a:xfrm>
            <a:off x="604168" y="3762461"/>
            <a:ext cx="1542770" cy="2159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1600" b="1" dirty="0">
                <a:latin typeface="Fira Sans Extra Condensed"/>
                <a:ea typeface="Fira Sans Extra Condensed"/>
                <a:cs typeface="Fira Sans Extra Condensed"/>
                <a:sym typeface="Fira Sans Extra Condensed"/>
              </a:rPr>
              <a:t>DISTINCTCOUNT</a:t>
            </a:r>
            <a:endParaRPr sz="1600" b="1" dirty="0">
              <a:latin typeface="Fira Sans Extra Condensed"/>
              <a:ea typeface="Fira Sans Extra Condensed"/>
              <a:cs typeface="Fira Sans Extra Condensed"/>
              <a:sym typeface="Fira Sans Extra Condensed"/>
            </a:endParaRPr>
          </a:p>
        </p:txBody>
      </p:sp>
      <p:sp>
        <p:nvSpPr>
          <p:cNvPr id="19" name="Google Shape;250;p18">
            <a:extLst>
              <a:ext uri="{FF2B5EF4-FFF2-40B4-BE49-F238E27FC236}">
                <a16:creationId xmlns:a16="http://schemas.microsoft.com/office/drawing/2014/main" id="{74555FC8-8546-96CC-4096-E73EECDB906D}"/>
              </a:ext>
            </a:extLst>
          </p:cNvPr>
          <p:cNvSpPr txBox="1"/>
          <p:nvPr/>
        </p:nvSpPr>
        <p:spPr>
          <a:xfrm>
            <a:off x="6768342" y="651013"/>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DIVIDE</a:t>
            </a:r>
            <a:endParaRPr sz="1600" b="1" dirty="0">
              <a:latin typeface="Fira Sans Extra Condensed"/>
              <a:ea typeface="Fira Sans Extra Condensed"/>
              <a:cs typeface="Fira Sans Extra Condensed"/>
              <a:sym typeface="Fira Sans Extra Condensed"/>
            </a:endParaRPr>
          </a:p>
        </p:txBody>
      </p:sp>
      <p:sp>
        <p:nvSpPr>
          <p:cNvPr id="20" name="Google Shape;252;p18">
            <a:extLst>
              <a:ext uri="{FF2B5EF4-FFF2-40B4-BE49-F238E27FC236}">
                <a16:creationId xmlns:a16="http://schemas.microsoft.com/office/drawing/2014/main" id="{5C58600F-2DC3-73F9-47E4-E2CC097A0CCB}"/>
              </a:ext>
            </a:extLst>
          </p:cNvPr>
          <p:cNvSpPr txBox="1"/>
          <p:nvPr/>
        </p:nvSpPr>
        <p:spPr>
          <a:xfrm>
            <a:off x="6982138" y="2331748"/>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SUMMARIZE</a:t>
            </a:r>
            <a:endParaRPr sz="1600" b="1" dirty="0">
              <a:latin typeface="Fira Sans Extra Condensed"/>
              <a:ea typeface="Fira Sans Extra Condensed"/>
              <a:cs typeface="Fira Sans Extra Condensed"/>
              <a:sym typeface="Fira Sans Extra Condensed"/>
            </a:endParaRPr>
          </a:p>
        </p:txBody>
      </p:sp>
      <p:sp>
        <p:nvSpPr>
          <p:cNvPr id="21" name="Google Shape;254;p18">
            <a:extLst>
              <a:ext uri="{FF2B5EF4-FFF2-40B4-BE49-F238E27FC236}">
                <a16:creationId xmlns:a16="http://schemas.microsoft.com/office/drawing/2014/main" id="{2F6D0A90-EC27-5687-3D0E-0CCAB9581F49}"/>
              </a:ext>
            </a:extLst>
          </p:cNvPr>
          <p:cNvSpPr txBox="1"/>
          <p:nvPr/>
        </p:nvSpPr>
        <p:spPr>
          <a:xfrm>
            <a:off x="6997063" y="3774511"/>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FILTER</a:t>
            </a:r>
            <a:endParaRPr sz="1600" b="1" dirty="0">
              <a:latin typeface="Fira Sans Extra Condensed"/>
              <a:ea typeface="Fira Sans Extra Condensed"/>
              <a:cs typeface="Fira Sans Extra Condensed"/>
              <a:sym typeface="Fira Sans Extra Condensed"/>
            </a:endParaRPr>
          </a:p>
        </p:txBody>
      </p:sp>
      <p:grpSp>
        <p:nvGrpSpPr>
          <p:cNvPr id="22" name="Google Shape;256;p18">
            <a:extLst>
              <a:ext uri="{FF2B5EF4-FFF2-40B4-BE49-F238E27FC236}">
                <a16:creationId xmlns:a16="http://schemas.microsoft.com/office/drawing/2014/main" id="{451F0DDD-A76E-3E1A-5DFF-DF73619DBBB4}"/>
              </a:ext>
            </a:extLst>
          </p:cNvPr>
          <p:cNvGrpSpPr/>
          <p:nvPr/>
        </p:nvGrpSpPr>
        <p:grpSpPr>
          <a:xfrm>
            <a:off x="2370391" y="2487401"/>
            <a:ext cx="298169" cy="339253"/>
            <a:chOff x="1529350" y="258825"/>
            <a:chExt cx="423475" cy="481825"/>
          </a:xfrm>
        </p:grpSpPr>
        <p:sp>
          <p:nvSpPr>
            <p:cNvPr id="43" name="Google Shape;257;p18">
              <a:extLst>
                <a:ext uri="{FF2B5EF4-FFF2-40B4-BE49-F238E27FC236}">
                  <a16:creationId xmlns:a16="http://schemas.microsoft.com/office/drawing/2014/main" id="{174FAA59-85E1-4F4B-883D-E7FCF17EEDC1}"/>
                </a:ext>
              </a:extLst>
            </p:cNvPr>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4" name="Google Shape;258;p18">
              <a:extLst>
                <a:ext uri="{FF2B5EF4-FFF2-40B4-BE49-F238E27FC236}">
                  <a16:creationId xmlns:a16="http://schemas.microsoft.com/office/drawing/2014/main" id="{82230870-1BE5-D7D0-872F-DAD661920BB2}"/>
                </a:ext>
              </a:extLst>
            </p:cNvPr>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grpSp>
        <p:nvGrpSpPr>
          <p:cNvPr id="23" name="Google Shape;259;p18">
            <a:extLst>
              <a:ext uri="{FF2B5EF4-FFF2-40B4-BE49-F238E27FC236}">
                <a16:creationId xmlns:a16="http://schemas.microsoft.com/office/drawing/2014/main" id="{3D8811BE-8EC7-C5D5-88D0-E784D29D512A}"/>
              </a:ext>
            </a:extLst>
          </p:cNvPr>
          <p:cNvGrpSpPr/>
          <p:nvPr/>
        </p:nvGrpSpPr>
        <p:grpSpPr>
          <a:xfrm>
            <a:off x="2568799" y="771828"/>
            <a:ext cx="350431" cy="339887"/>
            <a:chOff x="3270675" y="841800"/>
            <a:chExt cx="497700" cy="482725"/>
          </a:xfrm>
        </p:grpSpPr>
        <p:sp>
          <p:nvSpPr>
            <p:cNvPr id="40" name="Google Shape;260;p18">
              <a:extLst>
                <a:ext uri="{FF2B5EF4-FFF2-40B4-BE49-F238E27FC236}">
                  <a16:creationId xmlns:a16="http://schemas.microsoft.com/office/drawing/2014/main" id="{B7DAC46E-9780-AA8E-AAF5-4AE8472C2767}"/>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1" name="Google Shape;261;p18">
              <a:extLst>
                <a:ext uri="{FF2B5EF4-FFF2-40B4-BE49-F238E27FC236}">
                  <a16:creationId xmlns:a16="http://schemas.microsoft.com/office/drawing/2014/main" id="{E0B7A382-16D2-93FE-52B2-EAA51B71B53A}"/>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2" name="Google Shape;262;p18">
              <a:extLst>
                <a:ext uri="{FF2B5EF4-FFF2-40B4-BE49-F238E27FC236}">
                  <a16:creationId xmlns:a16="http://schemas.microsoft.com/office/drawing/2014/main" id="{842A14A0-E1FE-A2FA-69D2-B51CA6B165E0}"/>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435D74"/>
                </a:solidFill>
              </a:endParaRPr>
            </a:p>
          </p:txBody>
        </p:sp>
      </p:grpSp>
      <p:grpSp>
        <p:nvGrpSpPr>
          <p:cNvPr id="24" name="Google Shape;263;p18">
            <a:extLst>
              <a:ext uri="{FF2B5EF4-FFF2-40B4-BE49-F238E27FC236}">
                <a16:creationId xmlns:a16="http://schemas.microsoft.com/office/drawing/2014/main" id="{F708A84F-B168-7088-EE14-0FB22BE6F67C}"/>
              </a:ext>
            </a:extLst>
          </p:cNvPr>
          <p:cNvGrpSpPr/>
          <p:nvPr/>
        </p:nvGrpSpPr>
        <p:grpSpPr>
          <a:xfrm>
            <a:off x="6232037" y="697587"/>
            <a:ext cx="354778" cy="339271"/>
            <a:chOff x="5045500" y="842250"/>
            <a:chExt cx="503875" cy="481850"/>
          </a:xfrm>
        </p:grpSpPr>
        <p:sp>
          <p:nvSpPr>
            <p:cNvPr id="38" name="Google Shape;264;p18">
              <a:extLst>
                <a:ext uri="{FF2B5EF4-FFF2-40B4-BE49-F238E27FC236}">
                  <a16:creationId xmlns:a16="http://schemas.microsoft.com/office/drawing/2014/main" id="{40D253E5-3E3E-6F7D-A80F-A18ECDA1226A}"/>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435D74"/>
                </a:solidFill>
              </a:endParaRPr>
            </a:p>
          </p:txBody>
        </p:sp>
        <p:sp>
          <p:nvSpPr>
            <p:cNvPr id="39" name="Google Shape;265;p18">
              <a:extLst>
                <a:ext uri="{FF2B5EF4-FFF2-40B4-BE49-F238E27FC236}">
                  <a16:creationId xmlns:a16="http://schemas.microsoft.com/office/drawing/2014/main" id="{869CC450-9E20-ED8D-7378-E99A3BB90432}"/>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435D74"/>
                </a:solidFill>
              </a:endParaRPr>
            </a:p>
          </p:txBody>
        </p:sp>
      </p:grpSp>
      <p:grpSp>
        <p:nvGrpSpPr>
          <p:cNvPr id="25" name="Google Shape;266;p18">
            <a:extLst>
              <a:ext uri="{FF2B5EF4-FFF2-40B4-BE49-F238E27FC236}">
                <a16:creationId xmlns:a16="http://schemas.microsoft.com/office/drawing/2014/main" id="{14F55755-E5CF-035D-839B-44BCE9A94BD4}"/>
              </a:ext>
            </a:extLst>
          </p:cNvPr>
          <p:cNvGrpSpPr/>
          <p:nvPr/>
        </p:nvGrpSpPr>
        <p:grpSpPr>
          <a:xfrm>
            <a:off x="2409776" y="3985988"/>
            <a:ext cx="219343" cy="227301"/>
            <a:chOff x="3357325" y="2093500"/>
            <a:chExt cx="311525" cy="322825"/>
          </a:xfrm>
        </p:grpSpPr>
        <p:sp>
          <p:nvSpPr>
            <p:cNvPr id="35" name="Google Shape;267;p18">
              <a:extLst>
                <a:ext uri="{FF2B5EF4-FFF2-40B4-BE49-F238E27FC236}">
                  <a16:creationId xmlns:a16="http://schemas.microsoft.com/office/drawing/2014/main" id="{99BFE7C9-0BBA-3E0D-197C-976226082E0A}"/>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6" name="Google Shape;268;p18">
              <a:extLst>
                <a:ext uri="{FF2B5EF4-FFF2-40B4-BE49-F238E27FC236}">
                  <a16:creationId xmlns:a16="http://schemas.microsoft.com/office/drawing/2014/main" id="{5734A0AB-7649-4994-FA38-9D025271C927}"/>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7" name="Google Shape;269;p18">
              <a:extLst>
                <a:ext uri="{FF2B5EF4-FFF2-40B4-BE49-F238E27FC236}">
                  <a16:creationId xmlns:a16="http://schemas.microsoft.com/office/drawing/2014/main" id="{E40140A1-0B72-F783-9E85-3D1128E4E423}"/>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grpSp>
        <p:nvGrpSpPr>
          <p:cNvPr id="26" name="Google Shape;270;p18">
            <a:extLst>
              <a:ext uri="{FF2B5EF4-FFF2-40B4-BE49-F238E27FC236}">
                <a16:creationId xmlns:a16="http://schemas.microsoft.com/office/drawing/2014/main" id="{B7A8044D-798D-4C15-AF48-22BFD50DF8FD}"/>
              </a:ext>
            </a:extLst>
          </p:cNvPr>
          <p:cNvGrpSpPr/>
          <p:nvPr/>
        </p:nvGrpSpPr>
        <p:grpSpPr>
          <a:xfrm>
            <a:off x="6449453" y="3918766"/>
            <a:ext cx="278297" cy="339251"/>
            <a:chOff x="3907325" y="2620775"/>
            <a:chExt cx="395250" cy="481825"/>
          </a:xfrm>
        </p:grpSpPr>
        <p:sp>
          <p:nvSpPr>
            <p:cNvPr id="31" name="Google Shape;271;p18">
              <a:extLst>
                <a:ext uri="{FF2B5EF4-FFF2-40B4-BE49-F238E27FC236}">
                  <a16:creationId xmlns:a16="http://schemas.microsoft.com/office/drawing/2014/main" id="{0C0EC8BA-0610-22E7-18FE-2779B219D0BE}"/>
                </a:ext>
              </a:extLst>
            </p:cNvPr>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2" name="Google Shape;272;p18">
              <a:extLst>
                <a:ext uri="{FF2B5EF4-FFF2-40B4-BE49-F238E27FC236}">
                  <a16:creationId xmlns:a16="http://schemas.microsoft.com/office/drawing/2014/main" id="{FCEF0455-76B0-ECA3-1896-CB83875A43C7}"/>
                </a:ext>
              </a:extLst>
            </p:cNvPr>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3" name="Google Shape;273;p18">
              <a:extLst>
                <a:ext uri="{FF2B5EF4-FFF2-40B4-BE49-F238E27FC236}">
                  <a16:creationId xmlns:a16="http://schemas.microsoft.com/office/drawing/2014/main" id="{3922398F-2FB5-96A6-E4BD-024B1B8C1165}"/>
                </a:ext>
              </a:extLst>
            </p:cNvPr>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4" name="Google Shape;274;p18">
              <a:extLst>
                <a:ext uri="{FF2B5EF4-FFF2-40B4-BE49-F238E27FC236}">
                  <a16:creationId xmlns:a16="http://schemas.microsoft.com/office/drawing/2014/main" id="{75ABE354-339D-4B77-2E0F-DF44B0972CC8}"/>
                </a:ext>
              </a:extLst>
            </p:cNvPr>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grpSp>
        <p:nvGrpSpPr>
          <p:cNvPr id="27" name="Google Shape;275;p18">
            <a:extLst>
              <a:ext uri="{FF2B5EF4-FFF2-40B4-BE49-F238E27FC236}">
                <a16:creationId xmlns:a16="http://schemas.microsoft.com/office/drawing/2014/main" id="{1CEB189D-A626-DCAF-660A-B332417EC6FE}"/>
              </a:ext>
            </a:extLst>
          </p:cNvPr>
          <p:cNvGrpSpPr/>
          <p:nvPr/>
        </p:nvGrpSpPr>
        <p:grpSpPr>
          <a:xfrm>
            <a:off x="6403699" y="2487410"/>
            <a:ext cx="339256" cy="339255"/>
            <a:chOff x="3271200" y="4992125"/>
            <a:chExt cx="481825" cy="481825"/>
          </a:xfrm>
        </p:grpSpPr>
        <p:sp>
          <p:nvSpPr>
            <p:cNvPr id="28" name="Google Shape;276;p18">
              <a:extLst>
                <a:ext uri="{FF2B5EF4-FFF2-40B4-BE49-F238E27FC236}">
                  <a16:creationId xmlns:a16="http://schemas.microsoft.com/office/drawing/2014/main" id="{4F23A49C-37B2-891C-7D79-66CEE7DBACCD}"/>
                </a:ext>
              </a:extLst>
            </p:cNvPr>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29" name="Google Shape;277;p18">
              <a:extLst>
                <a:ext uri="{FF2B5EF4-FFF2-40B4-BE49-F238E27FC236}">
                  <a16:creationId xmlns:a16="http://schemas.microsoft.com/office/drawing/2014/main" id="{11D14901-A3FC-83E1-F1F1-1B2CD0ADE6C1}"/>
                </a:ext>
              </a:extLst>
            </p:cNvPr>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0" name="Google Shape;278;p18">
              <a:extLst>
                <a:ext uri="{FF2B5EF4-FFF2-40B4-BE49-F238E27FC236}">
                  <a16:creationId xmlns:a16="http://schemas.microsoft.com/office/drawing/2014/main" id="{13667C5E-D96D-D883-138E-AE53CEDA1531}"/>
                </a:ext>
              </a:extLst>
            </p:cNvPr>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cxnSp>
        <p:nvCxnSpPr>
          <p:cNvPr id="68" name="Google Shape;217;p18">
            <a:extLst>
              <a:ext uri="{FF2B5EF4-FFF2-40B4-BE49-F238E27FC236}">
                <a16:creationId xmlns:a16="http://schemas.microsoft.com/office/drawing/2014/main" id="{1DE2FE41-5D77-A8B0-C7C8-076601024A59}"/>
              </a:ext>
            </a:extLst>
          </p:cNvPr>
          <p:cNvCxnSpPr/>
          <p:nvPr/>
        </p:nvCxnSpPr>
        <p:spPr>
          <a:xfrm rot="10800000" flipH="1">
            <a:off x="5643873" y="1442785"/>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69" name="Google Shape;218;p18">
            <a:extLst>
              <a:ext uri="{FF2B5EF4-FFF2-40B4-BE49-F238E27FC236}">
                <a16:creationId xmlns:a16="http://schemas.microsoft.com/office/drawing/2014/main" id="{54AD9736-C564-5F88-C97A-34CF2C98709D}"/>
              </a:ext>
            </a:extLst>
          </p:cNvPr>
          <p:cNvSpPr/>
          <p:nvPr/>
        </p:nvSpPr>
        <p:spPr>
          <a:xfrm>
            <a:off x="6720837" y="1076913"/>
            <a:ext cx="594300" cy="5943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250;p18">
            <a:extLst>
              <a:ext uri="{FF2B5EF4-FFF2-40B4-BE49-F238E27FC236}">
                <a16:creationId xmlns:a16="http://schemas.microsoft.com/office/drawing/2014/main" id="{2B2DE825-6105-FEB6-CC22-A85FCDBCA60A}"/>
              </a:ext>
            </a:extLst>
          </p:cNvPr>
          <p:cNvSpPr txBox="1"/>
          <p:nvPr/>
        </p:nvSpPr>
        <p:spPr>
          <a:xfrm>
            <a:off x="7438742" y="1164053"/>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CALCULATE</a:t>
            </a:r>
            <a:endParaRPr sz="1600" b="1" dirty="0">
              <a:latin typeface="Fira Sans Extra Condensed"/>
              <a:ea typeface="Fira Sans Extra Condensed"/>
              <a:cs typeface="Fira Sans Extra Condensed"/>
              <a:sym typeface="Fira Sans Extra Condensed"/>
            </a:endParaRPr>
          </a:p>
        </p:txBody>
      </p:sp>
      <p:cxnSp>
        <p:nvCxnSpPr>
          <p:cNvPr id="75" name="Google Shape;215;p18">
            <a:extLst>
              <a:ext uri="{FF2B5EF4-FFF2-40B4-BE49-F238E27FC236}">
                <a16:creationId xmlns:a16="http://schemas.microsoft.com/office/drawing/2014/main" id="{E5D9A4F5-4DC1-7908-5BAD-2802A868AF41}"/>
              </a:ext>
            </a:extLst>
          </p:cNvPr>
          <p:cNvCxnSpPr/>
          <p:nvPr/>
        </p:nvCxnSpPr>
        <p:spPr>
          <a:xfrm rot="10800000">
            <a:off x="2232491" y="1409004"/>
            <a:ext cx="1207500" cy="493200"/>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80" name="Google Shape;216;p18">
            <a:extLst>
              <a:ext uri="{FF2B5EF4-FFF2-40B4-BE49-F238E27FC236}">
                <a16:creationId xmlns:a16="http://schemas.microsoft.com/office/drawing/2014/main" id="{882E7917-88E8-AF17-D461-7417F06A0E4F}"/>
              </a:ext>
            </a:extLst>
          </p:cNvPr>
          <p:cNvSpPr/>
          <p:nvPr/>
        </p:nvSpPr>
        <p:spPr>
          <a:xfrm>
            <a:off x="1831474" y="1170753"/>
            <a:ext cx="594300" cy="5943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245;p18">
            <a:extLst>
              <a:ext uri="{FF2B5EF4-FFF2-40B4-BE49-F238E27FC236}">
                <a16:creationId xmlns:a16="http://schemas.microsoft.com/office/drawing/2014/main" id="{B8BDC61F-7DBC-054C-E331-08395B2A5957}"/>
              </a:ext>
            </a:extLst>
          </p:cNvPr>
          <p:cNvSpPr txBox="1"/>
          <p:nvPr/>
        </p:nvSpPr>
        <p:spPr>
          <a:xfrm>
            <a:off x="457417" y="1249672"/>
            <a:ext cx="1177800" cy="22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1600" b="1" dirty="0">
                <a:latin typeface="Fira Sans Extra Condensed"/>
                <a:ea typeface="Fira Sans Extra Condensed"/>
                <a:cs typeface="Fira Sans Extra Condensed"/>
                <a:sym typeface="Fira Sans Extra Condensed"/>
              </a:rPr>
              <a:t>SUMX</a:t>
            </a:r>
            <a:endParaRPr sz="1600" b="1" dirty="0">
              <a:latin typeface="Fira Sans Extra Condensed"/>
              <a:ea typeface="Fira Sans Extra Condensed"/>
              <a:cs typeface="Fira Sans Extra Condensed"/>
              <a:sym typeface="Fira Sans Extra Condensed"/>
            </a:endParaRPr>
          </a:p>
        </p:txBody>
      </p:sp>
      <p:grpSp>
        <p:nvGrpSpPr>
          <p:cNvPr id="86" name="Google Shape;1601;p44">
            <a:extLst>
              <a:ext uri="{FF2B5EF4-FFF2-40B4-BE49-F238E27FC236}">
                <a16:creationId xmlns:a16="http://schemas.microsoft.com/office/drawing/2014/main" id="{F8C7F62E-7B0C-DDDE-19A7-2F1A3A024D31}"/>
              </a:ext>
            </a:extLst>
          </p:cNvPr>
          <p:cNvGrpSpPr/>
          <p:nvPr/>
        </p:nvGrpSpPr>
        <p:grpSpPr>
          <a:xfrm>
            <a:off x="1932846" y="1244121"/>
            <a:ext cx="366631" cy="367945"/>
            <a:chOff x="1672375" y="3982600"/>
            <a:chExt cx="297750" cy="295375"/>
          </a:xfrm>
        </p:grpSpPr>
        <p:sp>
          <p:nvSpPr>
            <p:cNvPr id="87" name="Google Shape;1602;p44">
              <a:extLst>
                <a:ext uri="{FF2B5EF4-FFF2-40B4-BE49-F238E27FC236}">
                  <a16:creationId xmlns:a16="http://schemas.microsoft.com/office/drawing/2014/main" id="{9DF6D56D-6613-283C-26A2-0B6794F1C2C6}"/>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1603;p44">
              <a:extLst>
                <a:ext uri="{FF2B5EF4-FFF2-40B4-BE49-F238E27FC236}">
                  <a16:creationId xmlns:a16="http://schemas.microsoft.com/office/drawing/2014/main" id="{E3DBADFA-AC3A-3EBE-89CA-917959828AB9}"/>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1604;p44">
              <a:extLst>
                <a:ext uri="{FF2B5EF4-FFF2-40B4-BE49-F238E27FC236}">
                  <a16:creationId xmlns:a16="http://schemas.microsoft.com/office/drawing/2014/main" id="{743DB061-458D-A234-1509-096AA3615577}"/>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90" name="Google Shape;1587;p44">
            <a:extLst>
              <a:ext uri="{FF2B5EF4-FFF2-40B4-BE49-F238E27FC236}">
                <a16:creationId xmlns:a16="http://schemas.microsoft.com/office/drawing/2014/main" id="{9E7D4456-E359-EC93-C605-F745B9C0E3CA}"/>
              </a:ext>
            </a:extLst>
          </p:cNvPr>
          <p:cNvGrpSpPr/>
          <p:nvPr/>
        </p:nvGrpSpPr>
        <p:grpSpPr>
          <a:xfrm>
            <a:off x="6840668" y="1204823"/>
            <a:ext cx="360868" cy="367260"/>
            <a:chOff x="-65144125" y="4094450"/>
            <a:chExt cx="311900" cy="317425"/>
          </a:xfrm>
        </p:grpSpPr>
        <p:sp>
          <p:nvSpPr>
            <p:cNvPr id="91" name="Google Shape;1588;p44">
              <a:extLst>
                <a:ext uri="{FF2B5EF4-FFF2-40B4-BE49-F238E27FC236}">
                  <a16:creationId xmlns:a16="http://schemas.microsoft.com/office/drawing/2014/main" id="{92315274-7CBD-60E9-26D9-206DCE9E681A}"/>
                </a:ext>
              </a:extLst>
            </p:cNvPr>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1589;p44">
              <a:extLst>
                <a:ext uri="{FF2B5EF4-FFF2-40B4-BE49-F238E27FC236}">
                  <a16:creationId xmlns:a16="http://schemas.microsoft.com/office/drawing/2014/main" id="{9B2F79C9-1CA5-0BC0-E8E9-04B36BF3185C}"/>
                </a:ext>
              </a:extLst>
            </p:cNvPr>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1590;p44">
              <a:extLst>
                <a:ext uri="{FF2B5EF4-FFF2-40B4-BE49-F238E27FC236}">
                  <a16:creationId xmlns:a16="http://schemas.microsoft.com/office/drawing/2014/main" id="{7F262963-8585-A415-55F3-85F100F605F1}"/>
                </a:ext>
              </a:extLst>
            </p:cNvPr>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1024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36CAD-3454-5B40-89FB-39B3818EA44F}"/>
            </a:ext>
          </a:extLst>
        </p:cNvPr>
        <p:cNvGrpSpPr/>
        <p:nvPr/>
      </p:nvGrpSpPr>
      <p:grpSpPr>
        <a:xfrm>
          <a:off x="0" y="0"/>
          <a:ext cx="0" cy="0"/>
          <a:chOff x="0" y="0"/>
          <a:chExt cx="0" cy="0"/>
        </a:xfrm>
      </p:grpSpPr>
      <p:sp>
        <p:nvSpPr>
          <p:cNvPr id="5" name="Google Shape;1771;p31">
            <a:extLst>
              <a:ext uri="{FF2B5EF4-FFF2-40B4-BE49-F238E27FC236}">
                <a16:creationId xmlns:a16="http://schemas.microsoft.com/office/drawing/2014/main" id="{CF0190C2-4F49-7D81-553B-DD579696A2C0}"/>
              </a:ext>
            </a:extLst>
          </p:cNvPr>
          <p:cNvSpPr txBox="1">
            <a:spLocks noGrp="1"/>
          </p:cNvSpPr>
          <p:nvPr>
            <p:ph type="title"/>
          </p:nvPr>
        </p:nvSpPr>
        <p:spPr>
          <a:xfrm>
            <a:off x="76669" y="79513"/>
            <a:ext cx="4903545" cy="571500"/>
          </a:xfrm>
          <a:prstGeom prst="rect">
            <a:avLst/>
          </a:prstGeom>
          <a:noFill/>
          <a:ln>
            <a:noFill/>
          </a:ln>
        </p:spPr>
        <p:txBody>
          <a:bodyPr spcFirstLastPara="1" wrap="square" lIns="91425" tIns="91425" rIns="91425" bIns="91425" anchor="b" anchorCtr="0">
            <a:noAutofit/>
          </a:bodyPr>
          <a:lstStyle/>
          <a:p>
            <a:pPr marL="342900" indent="-342900" algn="l" rtl="0">
              <a:buClrTx/>
              <a:buFont typeface="Arial" panose="020B0604020202020204" pitchFamily="34" charset="0"/>
              <a:buChar char="•"/>
            </a:pPr>
            <a:r>
              <a:rPr lang="en" sz="2400" dirty="0">
                <a:solidFill>
                  <a:schemeClr val="bg1"/>
                </a:solidFill>
                <a:latin typeface="Sora ExtraBold"/>
                <a:cs typeface="Sora ExtraBold"/>
                <a:sym typeface="Sora ExtraBold"/>
              </a:rPr>
              <a:t>Visuals:  Examples </a:t>
            </a:r>
          </a:p>
        </p:txBody>
      </p:sp>
      <p:sp>
        <p:nvSpPr>
          <p:cNvPr id="10" name="TextBox 9">
            <a:extLst>
              <a:ext uri="{FF2B5EF4-FFF2-40B4-BE49-F238E27FC236}">
                <a16:creationId xmlns:a16="http://schemas.microsoft.com/office/drawing/2014/main" id="{8DD9D76D-6CB8-5CF1-0DBE-B05FCC91211B}"/>
              </a:ext>
            </a:extLst>
          </p:cNvPr>
          <p:cNvSpPr txBox="1"/>
          <p:nvPr/>
        </p:nvSpPr>
        <p:spPr>
          <a:xfrm>
            <a:off x="471994" y="1986169"/>
            <a:ext cx="1341792" cy="369332"/>
          </a:xfrm>
          <a:prstGeom prst="rect">
            <a:avLst/>
          </a:prstGeom>
          <a:noFill/>
        </p:spPr>
        <p:txBody>
          <a:bodyPr wrap="square" rtlCol="0">
            <a:spAutoFit/>
          </a:bodyPr>
          <a:lstStyle/>
          <a:p>
            <a:pPr algn="ctr"/>
            <a:r>
              <a:rPr lang="en-US" dirty="0"/>
              <a:t>Pie chart</a:t>
            </a:r>
          </a:p>
        </p:txBody>
      </p:sp>
      <p:sp>
        <p:nvSpPr>
          <p:cNvPr id="14" name="TextBox 13">
            <a:extLst>
              <a:ext uri="{FF2B5EF4-FFF2-40B4-BE49-F238E27FC236}">
                <a16:creationId xmlns:a16="http://schemas.microsoft.com/office/drawing/2014/main" id="{E760E8BF-7501-43A8-FC40-A64753730D35}"/>
              </a:ext>
            </a:extLst>
          </p:cNvPr>
          <p:cNvSpPr txBox="1"/>
          <p:nvPr/>
        </p:nvSpPr>
        <p:spPr>
          <a:xfrm>
            <a:off x="3865236" y="2047724"/>
            <a:ext cx="1413525" cy="307777"/>
          </a:xfrm>
          <a:prstGeom prst="rect">
            <a:avLst/>
          </a:prstGeom>
          <a:noFill/>
        </p:spPr>
        <p:txBody>
          <a:bodyPr wrap="square" rtlCol="0">
            <a:spAutoFit/>
          </a:bodyPr>
          <a:lstStyle/>
          <a:p>
            <a:pPr algn="ctr"/>
            <a:r>
              <a:rPr lang="en-US" dirty="0"/>
              <a:t>Line chart</a:t>
            </a:r>
          </a:p>
        </p:txBody>
      </p:sp>
      <p:sp>
        <p:nvSpPr>
          <p:cNvPr id="15" name="TextBox 14">
            <a:extLst>
              <a:ext uri="{FF2B5EF4-FFF2-40B4-BE49-F238E27FC236}">
                <a16:creationId xmlns:a16="http://schemas.microsoft.com/office/drawing/2014/main" id="{960F5D9B-09A4-D069-D7E1-DFA8D65D31D8}"/>
              </a:ext>
            </a:extLst>
          </p:cNvPr>
          <p:cNvSpPr txBox="1"/>
          <p:nvPr/>
        </p:nvSpPr>
        <p:spPr>
          <a:xfrm>
            <a:off x="6993466" y="2056618"/>
            <a:ext cx="1413525" cy="307777"/>
          </a:xfrm>
          <a:prstGeom prst="rect">
            <a:avLst/>
          </a:prstGeom>
          <a:noFill/>
        </p:spPr>
        <p:txBody>
          <a:bodyPr wrap="square" rtlCol="0">
            <a:spAutoFit/>
          </a:bodyPr>
          <a:lstStyle/>
          <a:p>
            <a:pPr algn="ctr"/>
            <a:r>
              <a:rPr lang="en-US" dirty="0"/>
              <a:t>Map</a:t>
            </a:r>
          </a:p>
        </p:txBody>
      </p:sp>
      <p:sp>
        <p:nvSpPr>
          <p:cNvPr id="24" name="TextBox 23">
            <a:extLst>
              <a:ext uri="{FF2B5EF4-FFF2-40B4-BE49-F238E27FC236}">
                <a16:creationId xmlns:a16="http://schemas.microsoft.com/office/drawing/2014/main" id="{4D803B83-83FF-E0EA-6DCE-83B5312B36A2}"/>
              </a:ext>
            </a:extLst>
          </p:cNvPr>
          <p:cNvSpPr txBox="1"/>
          <p:nvPr/>
        </p:nvSpPr>
        <p:spPr>
          <a:xfrm>
            <a:off x="355600" y="4087395"/>
            <a:ext cx="1807867" cy="307777"/>
          </a:xfrm>
          <a:prstGeom prst="rect">
            <a:avLst/>
          </a:prstGeom>
          <a:noFill/>
        </p:spPr>
        <p:txBody>
          <a:bodyPr wrap="square" rtlCol="0">
            <a:spAutoFit/>
          </a:bodyPr>
          <a:lstStyle/>
          <a:p>
            <a:pPr algn="ctr"/>
            <a:r>
              <a:rPr lang="en-US" dirty="0"/>
              <a:t> Bar chart</a:t>
            </a:r>
          </a:p>
        </p:txBody>
      </p:sp>
      <p:sp>
        <p:nvSpPr>
          <p:cNvPr id="28" name="TextBox 27">
            <a:extLst>
              <a:ext uri="{FF2B5EF4-FFF2-40B4-BE49-F238E27FC236}">
                <a16:creationId xmlns:a16="http://schemas.microsoft.com/office/drawing/2014/main" id="{77A152D7-4ED0-CCB8-DEAA-A544C36090DB}"/>
              </a:ext>
            </a:extLst>
          </p:cNvPr>
          <p:cNvSpPr txBox="1"/>
          <p:nvPr/>
        </p:nvSpPr>
        <p:spPr>
          <a:xfrm>
            <a:off x="3615267" y="4059990"/>
            <a:ext cx="2048933" cy="307777"/>
          </a:xfrm>
          <a:prstGeom prst="rect">
            <a:avLst/>
          </a:prstGeom>
          <a:noFill/>
        </p:spPr>
        <p:txBody>
          <a:bodyPr wrap="square" rtlCol="0">
            <a:spAutoFit/>
          </a:bodyPr>
          <a:lstStyle/>
          <a:p>
            <a:pPr algn="ctr"/>
            <a:r>
              <a:rPr lang="en-US" dirty="0"/>
              <a:t>Decomposition tree </a:t>
            </a:r>
          </a:p>
        </p:txBody>
      </p:sp>
      <p:sp>
        <p:nvSpPr>
          <p:cNvPr id="32" name="TextBox 31">
            <a:extLst>
              <a:ext uri="{FF2B5EF4-FFF2-40B4-BE49-F238E27FC236}">
                <a16:creationId xmlns:a16="http://schemas.microsoft.com/office/drawing/2014/main" id="{115D5EB6-6584-9A68-4704-2D678A7433ED}"/>
              </a:ext>
            </a:extLst>
          </p:cNvPr>
          <p:cNvSpPr txBox="1"/>
          <p:nvPr/>
        </p:nvSpPr>
        <p:spPr>
          <a:xfrm>
            <a:off x="6739467" y="4087395"/>
            <a:ext cx="2048933" cy="307777"/>
          </a:xfrm>
          <a:prstGeom prst="rect">
            <a:avLst/>
          </a:prstGeom>
          <a:noFill/>
        </p:spPr>
        <p:txBody>
          <a:bodyPr wrap="square" rtlCol="0">
            <a:spAutoFit/>
          </a:bodyPr>
          <a:lstStyle/>
          <a:p>
            <a:pPr algn="ctr"/>
            <a:r>
              <a:rPr lang="en-US" dirty="0"/>
              <a:t>Tree map </a:t>
            </a:r>
          </a:p>
        </p:txBody>
      </p:sp>
      <p:pic>
        <p:nvPicPr>
          <p:cNvPr id="3" name="Picture 2">
            <a:extLst>
              <a:ext uri="{FF2B5EF4-FFF2-40B4-BE49-F238E27FC236}">
                <a16:creationId xmlns:a16="http://schemas.microsoft.com/office/drawing/2014/main" id="{9935D92A-E9B8-3DB9-8AC0-9C1025C05A39}"/>
              </a:ext>
            </a:extLst>
          </p:cNvPr>
          <p:cNvPicPr>
            <a:picLocks noChangeAspect="1"/>
          </p:cNvPicPr>
          <p:nvPr/>
        </p:nvPicPr>
        <p:blipFill>
          <a:blip r:embed="rId2"/>
          <a:stretch>
            <a:fillRect/>
          </a:stretch>
        </p:blipFill>
        <p:spPr>
          <a:xfrm>
            <a:off x="355600" y="683290"/>
            <a:ext cx="1898067" cy="1396711"/>
          </a:xfrm>
          <a:prstGeom prst="rect">
            <a:avLst/>
          </a:prstGeom>
        </p:spPr>
      </p:pic>
      <p:pic>
        <p:nvPicPr>
          <p:cNvPr id="6" name="Picture 5" descr="A graph with blue lines and numbers&#10;&#10;AI-generated content may be incorrect.">
            <a:extLst>
              <a:ext uri="{FF2B5EF4-FFF2-40B4-BE49-F238E27FC236}">
                <a16:creationId xmlns:a16="http://schemas.microsoft.com/office/drawing/2014/main" id="{2D97E379-A8AB-F4C1-0E0A-713383EA3F82}"/>
              </a:ext>
            </a:extLst>
          </p:cNvPr>
          <p:cNvPicPr>
            <a:picLocks noChangeAspect="1"/>
          </p:cNvPicPr>
          <p:nvPr/>
        </p:nvPicPr>
        <p:blipFill>
          <a:blip r:embed="rId3"/>
          <a:stretch>
            <a:fillRect/>
          </a:stretch>
        </p:blipFill>
        <p:spPr>
          <a:xfrm>
            <a:off x="3099620" y="683289"/>
            <a:ext cx="2944755" cy="1396711"/>
          </a:xfrm>
          <a:prstGeom prst="rect">
            <a:avLst/>
          </a:prstGeom>
        </p:spPr>
      </p:pic>
      <p:pic>
        <p:nvPicPr>
          <p:cNvPr id="8" name="Picture 7" descr="A colorful squares with numbers&#10;&#10;AI-generated content may be incorrect.">
            <a:extLst>
              <a:ext uri="{FF2B5EF4-FFF2-40B4-BE49-F238E27FC236}">
                <a16:creationId xmlns:a16="http://schemas.microsoft.com/office/drawing/2014/main" id="{ABB73143-B138-37B1-AFCA-9C0855B3EE4A}"/>
              </a:ext>
            </a:extLst>
          </p:cNvPr>
          <p:cNvPicPr>
            <a:picLocks noChangeAspect="1"/>
          </p:cNvPicPr>
          <p:nvPr/>
        </p:nvPicPr>
        <p:blipFill>
          <a:blip r:embed="rId4"/>
          <a:stretch>
            <a:fillRect/>
          </a:stretch>
        </p:blipFill>
        <p:spPr>
          <a:xfrm>
            <a:off x="6603029" y="2498270"/>
            <a:ext cx="2100703" cy="1561719"/>
          </a:xfrm>
          <a:prstGeom prst="rect">
            <a:avLst/>
          </a:prstGeom>
        </p:spPr>
      </p:pic>
      <p:pic>
        <p:nvPicPr>
          <p:cNvPr id="13" name="Picture 12" descr="A map of england with blue dots and white text&#10;&#10;AI-generated content may be incorrect.">
            <a:extLst>
              <a:ext uri="{FF2B5EF4-FFF2-40B4-BE49-F238E27FC236}">
                <a16:creationId xmlns:a16="http://schemas.microsoft.com/office/drawing/2014/main" id="{A5A6CF76-7961-3DD6-9489-8AE3725FE0CF}"/>
              </a:ext>
            </a:extLst>
          </p:cNvPr>
          <p:cNvPicPr>
            <a:picLocks noChangeAspect="1"/>
          </p:cNvPicPr>
          <p:nvPr/>
        </p:nvPicPr>
        <p:blipFill>
          <a:blip r:embed="rId5"/>
          <a:stretch>
            <a:fillRect/>
          </a:stretch>
        </p:blipFill>
        <p:spPr>
          <a:xfrm>
            <a:off x="6356567" y="628044"/>
            <a:ext cx="2593625" cy="1396711"/>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4DF1A2C7-7662-8B8D-B0C1-9CD1D692EE5D}"/>
              </a:ext>
            </a:extLst>
          </p:cNvPr>
          <p:cNvPicPr>
            <a:picLocks noChangeAspect="1"/>
          </p:cNvPicPr>
          <p:nvPr/>
        </p:nvPicPr>
        <p:blipFill>
          <a:blip r:embed="rId6"/>
          <a:stretch>
            <a:fillRect/>
          </a:stretch>
        </p:blipFill>
        <p:spPr>
          <a:xfrm>
            <a:off x="3076366" y="2571750"/>
            <a:ext cx="2991267" cy="1396711"/>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3F2A157B-BBE8-0EC4-F089-CD61B663E389}"/>
              </a:ext>
            </a:extLst>
          </p:cNvPr>
          <p:cNvPicPr>
            <a:picLocks noChangeAspect="1"/>
          </p:cNvPicPr>
          <p:nvPr/>
        </p:nvPicPr>
        <p:blipFill>
          <a:blip r:embed="rId7"/>
          <a:stretch>
            <a:fillRect/>
          </a:stretch>
        </p:blipFill>
        <p:spPr>
          <a:xfrm>
            <a:off x="178908" y="2571750"/>
            <a:ext cx="2482649" cy="1396711"/>
          </a:xfrm>
          <a:prstGeom prst="rect">
            <a:avLst/>
          </a:prstGeom>
        </p:spPr>
      </p:pic>
    </p:spTree>
    <p:extLst>
      <p:ext uri="{BB962C8B-B14F-4D97-AF65-F5344CB8AC3E}">
        <p14:creationId xmlns:p14="http://schemas.microsoft.com/office/powerpoint/2010/main" val="56400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E99D13-7749-3F11-F284-90FA1A0E7ECC}"/>
              </a:ext>
            </a:extLst>
          </p:cNvPr>
          <p:cNvSpPr>
            <a:spLocks noGrp="1"/>
          </p:cNvSpPr>
          <p:nvPr>
            <p:ph type="title"/>
          </p:nvPr>
        </p:nvSpPr>
        <p:spPr>
          <a:xfrm>
            <a:off x="719913" y="134924"/>
            <a:ext cx="7704000" cy="401728"/>
          </a:xfrm>
        </p:spPr>
        <p:txBody>
          <a:bodyPr/>
          <a:lstStyle/>
          <a:p>
            <a:r>
              <a:rPr lang="en-US" sz="2400" dirty="0">
                <a:solidFill>
                  <a:schemeClr val="bg1"/>
                </a:solidFill>
                <a:effectLst>
                  <a:outerShdw blurRad="50800" dist="38100" algn="l" rotWithShape="0">
                    <a:prstClr val="black">
                      <a:alpha val="40000"/>
                    </a:prstClr>
                  </a:outerShdw>
                </a:effectLst>
                <a:latin typeface="Sora ExtraBold"/>
                <a:cs typeface="Sora ExtraBold"/>
                <a:sym typeface="Arial"/>
              </a:rPr>
              <a:t>05  </a:t>
            </a:r>
            <a:r>
              <a:rPr lang="en-US" sz="2400" dirty="0">
                <a:solidFill>
                  <a:schemeClr val="bg1"/>
                </a:solidFill>
                <a:effectLst>
                  <a:outerShdw blurRad="50800" dist="38100" algn="l" rotWithShape="0">
                    <a:prstClr val="black">
                      <a:alpha val="40000"/>
                    </a:prstClr>
                  </a:outerShdw>
                </a:effectLst>
                <a:latin typeface="Sora ExtraBold"/>
                <a:cs typeface="Sora ExtraBold"/>
                <a:sym typeface="Hanken Grotesk"/>
              </a:rPr>
              <a:t>Project spoiler</a:t>
            </a:r>
            <a:br>
              <a:rPr lang="en-US" sz="2400" b="0" i="0" u="none" strike="noStrike" cap="none" dirty="0">
                <a:solidFill>
                  <a:srgbClr val="000000"/>
                </a:solidFill>
                <a:effectLst/>
                <a:latin typeface="+mn-lt"/>
                <a:ea typeface="+mn-ea"/>
                <a:cs typeface="+mn-cs"/>
                <a:sym typeface="Hanken Grotesk"/>
              </a:rPr>
            </a:br>
            <a:endParaRPr lang="en-US" dirty="0"/>
          </a:p>
        </p:txBody>
      </p:sp>
      <p:graphicFrame>
        <p:nvGraphicFramePr>
          <p:cNvPr id="2" name="Diagram 1">
            <a:extLst>
              <a:ext uri="{FF2B5EF4-FFF2-40B4-BE49-F238E27FC236}">
                <a16:creationId xmlns:a16="http://schemas.microsoft.com/office/drawing/2014/main" id="{43EAE5E9-1368-0BD0-B4F1-855F5C1435A7}"/>
              </a:ext>
            </a:extLst>
          </p:cNvPr>
          <p:cNvGraphicFramePr/>
          <p:nvPr>
            <p:extLst>
              <p:ext uri="{D42A27DB-BD31-4B8C-83A1-F6EECF244321}">
                <p14:modId xmlns:p14="http://schemas.microsoft.com/office/powerpoint/2010/main" val="3923733380"/>
              </p:ext>
            </p:extLst>
          </p:nvPr>
        </p:nvGraphicFramePr>
        <p:xfrm>
          <a:off x="1050569" y="539750"/>
          <a:ext cx="7373344"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46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3083-E047-A063-0295-F3FF7CCAD14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C02C27-FD42-77C2-C25A-346D5978E1D8}"/>
              </a:ext>
            </a:extLst>
          </p:cNvPr>
          <p:cNvSpPr>
            <a:spLocks noGrp="1"/>
          </p:cNvSpPr>
          <p:nvPr>
            <p:ph type="sldNum" sz="quarter" idx="12"/>
          </p:nvPr>
        </p:nvSpPr>
        <p:spPr/>
        <p:txBody>
          <a:bodyPr/>
          <a:lstStyle/>
          <a:p>
            <a:fld id="{6D22F896-40B5-4ADD-8801-0D06FADFA095}" type="slidenum">
              <a:rPr lang="en-US" smtClean="0"/>
              <a:t>16</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67C19DF1-0415-C1DD-ECA2-388627F55D04}"/>
                  </a:ext>
                </a:extLst>
              </p:cNvPr>
              <p:cNvGraphicFramePr>
                <a:graphicFrameLocks noGrp="1"/>
              </p:cNvGraphicFramePr>
              <p:nvPr/>
            </p:nvGraphicFramePr>
            <p:xfrm>
              <a:off x="-190500" y="-285750"/>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67C19DF1-0415-C1DD-ECA2-388627F55D04}"/>
                  </a:ext>
                </a:extLst>
              </p:cNvPr>
              <p:cNvPicPr>
                <a:picLocks noGrp="1" noRot="1" noChangeAspect="1" noMove="1" noResize="1" noEditPoints="1" noAdjustHandles="1" noChangeArrowheads="1" noChangeShapeType="1"/>
              </p:cNvPicPr>
              <p:nvPr/>
            </p:nvPicPr>
            <p:blipFill>
              <a:blip r:embed="rId3"/>
              <a:stretch>
                <a:fillRect/>
              </a:stretch>
            </p:blipFill>
            <p:spPr>
              <a:xfrm>
                <a:off x="-190500" y="-285750"/>
                <a:ext cx="9525000" cy="5715000"/>
              </a:xfrm>
              <a:prstGeom prst="rect">
                <a:avLst/>
              </a:prstGeom>
            </p:spPr>
          </p:pic>
        </mc:Fallback>
      </mc:AlternateContent>
    </p:spTree>
    <p:extLst>
      <p:ext uri="{BB962C8B-B14F-4D97-AF65-F5344CB8AC3E}">
        <p14:creationId xmlns:p14="http://schemas.microsoft.com/office/powerpoint/2010/main" val="283107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21B6B-94D2-1E7B-844B-3CC8DA2BFB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471ABD-F05A-09B3-4E3B-EA2DCE0F4548}"/>
              </a:ext>
            </a:extLst>
          </p:cNvPr>
          <p:cNvSpPr>
            <a:spLocks noGrp="1"/>
          </p:cNvSpPr>
          <p:nvPr>
            <p:ph type="title"/>
          </p:nvPr>
        </p:nvSpPr>
        <p:spPr>
          <a:xfrm>
            <a:off x="2966598" y="418449"/>
            <a:ext cx="3210803" cy="425086"/>
          </a:xfrm>
          <a:noFill/>
          <a:ln>
            <a:noFill/>
          </a:ln>
        </p:spPr>
        <p:style>
          <a:lnRef idx="2">
            <a:schemeClr val="dk1"/>
          </a:lnRef>
          <a:fillRef idx="1">
            <a:schemeClr val="lt1"/>
          </a:fillRef>
          <a:effectRef idx="0">
            <a:schemeClr val="dk1"/>
          </a:effectRef>
          <a:fontRef idx="minor">
            <a:schemeClr val="dk1"/>
          </a:fontRef>
        </p:style>
        <p:txBody>
          <a:bodyPr/>
          <a:lstStyle/>
          <a:p>
            <a:pPr algn="ctr"/>
            <a:r>
              <a:rPr lang="en-US" dirty="0">
                <a:solidFill>
                  <a:schemeClr val="bg1"/>
                </a:solidFill>
                <a:effectLst>
                  <a:outerShdw blurRad="50800" dist="38100" algn="l" rotWithShape="0">
                    <a:prstClr val="black">
                      <a:alpha val="40000"/>
                    </a:prstClr>
                  </a:outerShdw>
                </a:effectLst>
                <a:ea typeface="+mj-ea"/>
              </a:rPr>
              <a:t>07 Key insights </a:t>
            </a:r>
          </a:p>
        </p:txBody>
      </p:sp>
      <p:sp>
        <p:nvSpPr>
          <p:cNvPr id="17" name="Rectangle 5">
            <a:extLst>
              <a:ext uri="{FF2B5EF4-FFF2-40B4-BE49-F238E27FC236}">
                <a16:creationId xmlns:a16="http://schemas.microsoft.com/office/drawing/2014/main" id="{E53BAAF6-97DC-3CE8-E9AB-B8005E42B663}"/>
              </a:ext>
            </a:extLst>
          </p:cNvPr>
          <p:cNvSpPr>
            <a:spLocks noChangeArrowheads="1"/>
          </p:cNvSpPr>
          <p:nvPr/>
        </p:nvSpPr>
        <p:spPr bwMode="auto">
          <a:xfrm>
            <a:off x="0" y="-15875"/>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6" name="Rectangle 10">
            <a:extLst>
              <a:ext uri="{FF2B5EF4-FFF2-40B4-BE49-F238E27FC236}">
                <a16:creationId xmlns:a16="http://schemas.microsoft.com/office/drawing/2014/main" id="{073B63B2-040A-8E09-86B4-ECA3F64086F1}"/>
              </a:ext>
            </a:extLst>
          </p:cNvPr>
          <p:cNvSpPr>
            <a:spLocks noChangeArrowheads="1"/>
          </p:cNvSpPr>
          <p:nvPr/>
        </p:nvSpPr>
        <p:spPr bwMode="auto">
          <a:xfrm>
            <a:off x="872359" y="1031732"/>
            <a:ext cx="767620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dirty="0">
                <a:effectLst>
                  <a:outerShdw blurRad="50800" dist="38100" algn="l" rotWithShape="0">
                    <a:prstClr val="black">
                      <a:alpha val="40000"/>
                    </a:prstClr>
                  </a:outerShdw>
                </a:effectLst>
              </a:rPr>
              <a:t>1. </a:t>
            </a:r>
            <a:r>
              <a:rPr lang="en-US" b="1" dirty="0">
                <a:effectLst>
                  <a:outerShdw blurRad="50800" dist="38100" algn="l" rotWithShape="0">
                    <a:prstClr val="black">
                      <a:alpha val="40000"/>
                    </a:prstClr>
                  </a:outerShdw>
                </a:effectLst>
              </a:rPr>
              <a:t>Key Hubs Drive Traffic &amp; Revenue</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Manchester Piccadilly leads in trips; London Kings Cross leads in revenue. Major routes dominate flow.</a:t>
            </a:r>
          </a:p>
          <a:p>
            <a:pPr>
              <a:buNone/>
            </a:pPr>
            <a:r>
              <a:rPr lang="en-US" dirty="0">
                <a:effectLst>
                  <a:outerShdw blurRad="50800" dist="38100" algn="l" rotWithShape="0">
                    <a:prstClr val="black">
                      <a:alpha val="40000"/>
                    </a:prstClr>
                  </a:outerShdw>
                </a:effectLst>
              </a:rPr>
              <a:t>2. </a:t>
            </a:r>
            <a:r>
              <a:rPr lang="en-US" b="1" dirty="0">
                <a:effectLst>
                  <a:outerShdw blurRad="50800" dist="38100" algn="l" rotWithShape="0">
                    <a:prstClr val="black">
                      <a:alpha val="40000"/>
                    </a:prstClr>
                  </a:outerShdw>
                </a:effectLst>
              </a:rPr>
              <a:t>Revenue Concentrated in Advance Tickets &amp; Online Sales</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Advance tickets = 64% of revenue. Most payments via credit card. Online = 59% of sales.</a:t>
            </a:r>
          </a:p>
          <a:p>
            <a:pPr>
              <a:buNone/>
            </a:pPr>
            <a:r>
              <a:rPr lang="en-US" dirty="0">
                <a:effectLst>
                  <a:outerShdw blurRad="50800" dist="38100" algn="l" rotWithShape="0">
                    <a:prstClr val="black">
                      <a:alpha val="40000"/>
                    </a:prstClr>
                  </a:outerShdw>
                </a:effectLst>
              </a:rPr>
              <a:t>3. </a:t>
            </a:r>
            <a:r>
              <a:rPr lang="en-US" b="1" dirty="0">
                <a:effectLst>
                  <a:outerShdw blurRad="50800" dist="38100" algn="l" rotWithShape="0">
                    <a:prstClr val="black">
                      <a:alpha val="40000"/>
                    </a:prstClr>
                  </a:outerShdw>
                </a:effectLst>
              </a:rPr>
              <a:t>Delays &amp; Cancellations Are Common</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4.1K affected journeys, 1.8K canceled. Main causes: technical and signal issues.</a:t>
            </a:r>
          </a:p>
          <a:p>
            <a:pPr>
              <a:buNone/>
            </a:pPr>
            <a:r>
              <a:rPr lang="en-US" dirty="0">
                <a:effectLst>
                  <a:outerShdw blurRad="50800" dist="38100" algn="l" rotWithShape="0">
                    <a:prstClr val="black">
                      <a:alpha val="40000"/>
                    </a:prstClr>
                  </a:outerShdw>
                </a:effectLst>
              </a:rPr>
              <a:t>4. </a:t>
            </a:r>
            <a:r>
              <a:rPr lang="en-US" b="1" dirty="0">
                <a:effectLst>
                  <a:outerShdw blurRad="50800" dist="38100" algn="l" rotWithShape="0">
                    <a:prstClr val="black">
                      <a:alpha val="40000"/>
                    </a:prstClr>
                  </a:outerShdw>
                </a:effectLst>
              </a:rPr>
              <a:t>Refunds Have Noticeable Impact</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1.1K refunds worth £39K. Most due to technical failures, signal issues, and staff shortages.</a:t>
            </a:r>
          </a:p>
          <a:p>
            <a:pPr>
              <a:buNone/>
            </a:pPr>
            <a:r>
              <a:rPr lang="en-US" dirty="0">
                <a:effectLst>
                  <a:outerShdw blurRad="50800" dist="38100" algn="l" rotWithShape="0">
                    <a:prstClr val="black">
                      <a:alpha val="40000"/>
                    </a:prstClr>
                  </a:outerShdw>
                </a:effectLst>
              </a:rPr>
              <a:t>5. </a:t>
            </a:r>
            <a:r>
              <a:rPr lang="en-US" b="1" dirty="0">
                <a:effectLst>
                  <a:outerShdw blurRad="50800" dist="38100" algn="l" rotWithShape="0">
                    <a:prstClr val="black">
                      <a:alpha val="40000"/>
                    </a:prstClr>
                  </a:outerShdw>
                </a:effectLst>
              </a:rPr>
              <a:t>Some Stations Underperform</a:t>
            </a:r>
            <a:endParaRPr lang="en-US" dirty="0">
              <a:effectLst>
                <a:outerShdw blurRad="50800" dist="38100" algn="l" rotWithShape="0">
                  <a:prstClr val="black">
                    <a:alpha val="40000"/>
                  </a:prstClr>
                </a:outerShdw>
              </a:effectLst>
            </a:endParaRPr>
          </a:p>
          <a:p>
            <a:r>
              <a:rPr lang="en-US" dirty="0">
                <a:effectLst>
                  <a:outerShdw blurRad="50800" dist="38100" algn="l" rotWithShape="0">
                    <a:prstClr val="black">
                      <a:alpha val="40000"/>
                    </a:prstClr>
                  </a:outerShdw>
                </a:effectLst>
              </a:rPr>
              <a:t>York and Reading have low use. Northern routes trail in traffic and revenue.</a:t>
            </a:r>
          </a:p>
        </p:txBody>
      </p:sp>
    </p:spTree>
    <p:extLst>
      <p:ext uri="{BB962C8B-B14F-4D97-AF65-F5344CB8AC3E}">
        <p14:creationId xmlns:p14="http://schemas.microsoft.com/office/powerpoint/2010/main" val="340188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8BC9-55CA-9A5A-16FC-A7A2B0FB1C25}"/>
            </a:ext>
          </a:extLst>
        </p:cNvPr>
        <p:cNvGrpSpPr/>
        <p:nvPr/>
      </p:nvGrpSpPr>
      <p:grpSpPr>
        <a:xfrm>
          <a:off x="0" y="0"/>
          <a:ext cx="0" cy="0"/>
          <a:chOff x="0" y="0"/>
          <a:chExt cx="0" cy="0"/>
        </a:xfrm>
      </p:grpSpPr>
      <p:sp>
        <p:nvSpPr>
          <p:cNvPr id="17" name="Rectangle 5">
            <a:extLst>
              <a:ext uri="{FF2B5EF4-FFF2-40B4-BE49-F238E27FC236}">
                <a16:creationId xmlns:a16="http://schemas.microsoft.com/office/drawing/2014/main" id="{DBE0CFAE-79FF-7EDA-109D-BBFE09AE502C}"/>
              </a:ext>
            </a:extLst>
          </p:cNvPr>
          <p:cNvSpPr>
            <a:spLocks noChangeArrowheads="1"/>
          </p:cNvSpPr>
          <p:nvPr/>
        </p:nvSpPr>
        <p:spPr bwMode="auto">
          <a:xfrm>
            <a:off x="0" y="-15875"/>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6" name="Rectangle 10">
            <a:extLst>
              <a:ext uri="{FF2B5EF4-FFF2-40B4-BE49-F238E27FC236}">
                <a16:creationId xmlns:a16="http://schemas.microsoft.com/office/drawing/2014/main" id="{DFCF10FE-AC3A-12C4-C270-353ACAAE3D64}"/>
              </a:ext>
            </a:extLst>
          </p:cNvPr>
          <p:cNvSpPr>
            <a:spLocks noChangeArrowheads="1"/>
          </p:cNvSpPr>
          <p:nvPr/>
        </p:nvSpPr>
        <p:spPr bwMode="auto">
          <a:xfrm>
            <a:off x="697012" y="1115838"/>
            <a:ext cx="774997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dirty="0">
                <a:effectLst>
                  <a:outerShdw blurRad="50800" dist="38100" algn="l" rotWithShape="0">
                    <a:prstClr val="black">
                      <a:alpha val="40000"/>
                    </a:prstClr>
                  </a:outerShdw>
                </a:effectLst>
              </a:rPr>
              <a:t>1. </a:t>
            </a:r>
            <a:r>
              <a:rPr lang="en-US" b="1" dirty="0">
                <a:effectLst>
                  <a:outerShdw blurRad="50800" dist="38100" algn="l" rotWithShape="0">
                    <a:prstClr val="black">
                      <a:alpha val="40000"/>
                    </a:prstClr>
                  </a:outerShdw>
                </a:effectLst>
              </a:rPr>
              <a:t>Boost High-Traffic Routes</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Add trains on key routes (e.g., Birmingham → Manchester) and apply peak-hour pricing.</a:t>
            </a:r>
          </a:p>
          <a:p>
            <a:pPr>
              <a:buNone/>
            </a:pPr>
            <a:r>
              <a:rPr lang="en-US" dirty="0">
                <a:effectLst>
                  <a:outerShdw blurRad="50800" dist="38100" algn="l" rotWithShape="0">
                    <a:prstClr val="black">
                      <a:alpha val="40000"/>
                    </a:prstClr>
                  </a:outerShdw>
                </a:effectLst>
              </a:rPr>
              <a:t>2. </a:t>
            </a:r>
            <a:r>
              <a:rPr lang="en-US" b="1" dirty="0">
                <a:effectLst>
                  <a:outerShdw blurRad="50800" dist="38100" algn="l" rotWithShape="0">
                    <a:prstClr val="black">
                      <a:alpha val="40000"/>
                    </a:prstClr>
                  </a:outerShdw>
                </a:effectLst>
              </a:rPr>
              <a:t>Cut Delays &amp; Cancellations</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Upgrade tech, maintain signals, and use analytics to avoid staff/equipment issues.</a:t>
            </a:r>
          </a:p>
          <a:p>
            <a:pPr>
              <a:buNone/>
            </a:pPr>
            <a:r>
              <a:rPr lang="en-US" dirty="0">
                <a:effectLst>
                  <a:outerShdw blurRad="50800" dist="38100" algn="l" rotWithShape="0">
                    <a:prstClr val="black">
                      <a:alpha val="40000"/>
                    </a:prstClr>
                  </a:outerShdw>
                </a:effectLst>
              </a:rPr>
              <a:t>3. </a:t>
            </a:r>
            <a:r>
              <a:rPr lang="en-US" b="1" dirty="0">
                <a:effectLst>
                  <a:outerShdw blurRad="50800" dist="38100" algn="l" rotWithShape="0">
                    <a:prstClr val="black">
                      <a:alpha val="40000"/>
                    </a:prstClr>
                  </a:outerShdw>
                </a:effectLst>
              </a:rPr>
              <a:t>Grow Digital Sales</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Enhance online booking with loyalty rewards. Promote contactless payments in underused areas.</a:t>
            </a:r>
          </a:p>
          <a:p>
            <a:pPr>
              <a:buNone/>
            </a:pPr>
            <a:r>
              <a:rPr lang="en-US" dirty="0">
                <a:effectLst>
                  <a:outerShdw blurRad="50800" dist="38100" algn="l" rotWithShape="0">
                    <a:prstClr val="black">
                      <a:alpha val="40000"/>
                    </a:prstClr>
                  </a:outerShdw>
                </a:effectLst>
              </a:rPr>
              <a:t>4. </a:t>
            </a:r>
            <a:r>
              <a:rPr lang="en-US" b="1" dirty="0">
                <a:effectLst>
                  <a:outerShdw blurRad="50800" dist="38100" algn="l" rotWithShape="0">
                    <a:prstClr val="black">
                      <a:alpha val="40000"/>
                    </a:prstClr>
                  </a:outerShdw>
                </a:effectLst>
              </a:rPr>
              <a:t>Revive Low-Traffic Stations</a:t>
            </a:r>
            <a:endParaRPr lang="en-US" dirty="0">
              <a:effectLst>
                <a:outerShdw blurRad="50800" dist="38100" algn="l" rotWithShape="0">
                  <a:prstClr val="black">
                    <a:alpha val="40000"/>
                  </a:prstClr>
                </a:outerShdw>
              </a:effectLst>
            </a:endParaRPr>
          </a:p>
          <a:p>
            <a:pPr>
              <a:buNone/>
            </a:pPr>
            <a:r>
              <a:rPr lang="en-US" dirty="0">
                <a:effectLst>
                  <a:outerShdw blurRad="50800" dist="38100" algn="l" rotWithShape="0">
                    <a:prstClr val="black">
                      <a:alpha val="40000"/>
                    </a:prstClr>
                  </a:outerShdw>
                </a:effectLst>
              </a:rPr>
              <a:t>Offer deals for York, Reading, and partner with local tourism to drive demand.</a:t>
            </a:r>
          </a:p>
          <a:p>
            <a:pPr>
              <a:buNone/>
            </a:pPr>
            <a:r>
              <a:rPr lang="en-US" dirty="0">
                <a:effectLst>
                  <a:outerShdw blurRad="50800" dist="38100" algn="l" rotWithShape="0">
                    <a:prstClr val="black">
                      <a:alpha val="40000"/>
                    </a:prstClr>
                  </a:outerShdw>
                </a:effectLst>
              </a:rPr>
              <a:t>5. </a:t>
            </a:r>
            <a:r>
              <a:rPr lang="en-US" b="1" dirty="0">
                <a:effectLst>
                  <a:outerShdw blurRad="50800" dist="38100" algn="l" rotWithShape="0">
                    <a:prstClr val="black">
                      <a:alpha val="40000"/>
                    </a:prstClr>
                  </a:outerShdw>
                </a:effectLst>
              </a:rPr>
              <a:t>Reduce Refund Costs</a:t>
            </a:r>
            <a:endParaRPr lang="en-US" dirty="0">
              <a:effectLst>
                <a:outerShdw blurRad="50800" dist="38100" algn="l" rotWithShape="0">
                  <a:prstClr val="black">
                    <a:alpha val="40000"/>
                  </a:prstClr>
                </a:outerShdw>
              </a:effectLst>
            </a:endParaRPr>
          </a:p>
          <a:p>
            <a:r>
              <a:rPr lang="en-US" dirty="0">
                <a:effectLst>
                  <a:outerShdw blurRad="50800" dist="38100" algn="l" rotWithShape="0">
                    <a:prstClr val="black">
                      <a:alpha val="40000"/>
                    </a:prstClr>
                  </a:outerShdw>
                </a:effectLst>
              </a:rPr>
              <a:t>Offer vouchers instead of cash and improve support for delayed passengers.</a:t>
            </a:r>
          </a:p>
        </p:txBody>
      </p:sp>
      <p:sp>
        <p:nvSpPr>
          <p:cNvPr id="6" name="TextBox 5">
            <a:extLst>
              <a:ext uri="{FF2B5EF4-FFF2-40B4-BE49-F238E27FC236}">
                <a16:creationId xmlns:a16="http://schemas.microsoft.com/office/drawing/2014/main" id="{7DF43B9B-CFCF-7434-46D3-C2B00A045061}"/>
              </a:ext>
            </a:extLst>
          </p:cNvPr>
          <p:cNvSpPr txBox="1"/>
          <p:nvPr/>
        </p:nvSpPr>
        <p:spPr>
          <a:xfrm>
            <a:off x="2889477" y="411287"/>
            <a:ext cx="2801030" cy="400110"/>
          </a:xfrm>
          <a:prstGeom prst="rect">
            <a:avLst/>
          </a:prstGeom>
          <a:noFill/>
        </p:spPr>
        <p:txBody>
          <a:bodyPr wrap="square">
            <a:spAutoFit/>
          </a:bodyPr>
          <a:lstStyle/>
          <a:p>
            <a:r>
              <a:rPr lang="en-US" sz="2000" dirty="0">
                <a:solidFill>
                  <a:schemeClr val="bg1"/>
                </a:solidFill>
                <a:effectLst>
                  <a:outerShdw blurRad="50800" dist="38100" algn="l" rotWithShape="0">
                    <a:prstClr val="black">
                      <a:alpha val="40000"/>
                    </a:prstClr>
                  </a:outerShdw>
                </a:effectLst>
                <a:latin typeface="Sora ExtraBold" panose="020B0604020202020204" charset="0"/>
                <a:ea typeface="+mj-ea"/>
                <a:cs typeface="Sora ExtraBold" panose="020B0604020202020204" charset="0"/>
              </a:rPr>
              <a:t>Recommendations</a:t>
            </a:r>
            <a:endParaRPr lang="en-GB" sz="2000" dirty="0">
              <a:latin typeface="Sora ExtraBold" panose="020B0604020202020204" charset="0"/>
              <a:cs typeface="Sora ExtraBold" panose="020B0604020202020204" charset="0"/>
            </a:endParaRPr>
          </a:p>
        </p:txBody>
      </p:sp>
    </p:spTree>
    <p:extLst>
      <p:ext uri="{BB962C8B-B14F-4D97-AF65-F5344CB8AC3E}">
        <p14:creationId xmlns:p14="http://schemas.microsoft.com/office/powerpoint/2010/main" val="154121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7"/>
        <p:cNvGrpSpPr/>
        <p:nvPr/>
      </p:nvGrpSpPr>
      <p:grpSpPr>
        <a:xfrm>
          <a:off x="0" y="0"/>
          <a:ext cx="0" cy="0"/>
          <a:chOff x="0" y="0"/>
          <a:chExt cx="0" cy="0"/>
        </a:xfrm>
      </p:grpSpPr>
      <p:sp>
        <p:nvSpPr>
          <p:cNvPr id="2660" name="Google Shape;2660;p48"/>
          <p:cNvSpPr txBox="1">
            <a:spLocks noGrp="1"/>
          </p:cNvSpPr>
          <p:nvPr>
            <p:ph type="ctrTitle"/>
          </p:nvPr>
        </p:nvSpPr>
        <p:spPr>
          <a:xfrm>
            <a:off x="2196093" y="828600"/>
            <a:ext cx="43794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2"/>
                </a:solidFill>
              </a:rPr>
              <a:t>Thanks!</a:t>
            </a:r>
            <a:endParaRPr dirty="0">
              <a:solidFill>
                <a:schemeClr val="bg2"/>
              </a:solidFill>
            </a:endParaRPr>
          </a:p>
        </p:txBody>
      </p:sp>
      <p:sp>
        <p:nvSpPr>
          <p:cNvPr id="2658" name="Google Shape;2658;p48"/>
          <p:cNvSpPr txBox="1">
            <a:spLocks noGrp="1"/>
          </p:cNvSpPr>
          <p:nvPr>
            <p:ph type="subTitle" idx="1"/>
          </p:nvPr>
        </p:nvSpPr>
        <p:spPr>
          <a:xfrm>
            <a:off x="2196093" y="1881391"/>
            <a:ext cx="4379400" cy="4616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bg2"/>
                </a:solidFill>
              </a:rPr>
              <a:t>Do you </a:t>
            </a:r>
            <a:r>
              <a:rPr lang="en" sz="2000" b="1" dirty="0">
                <a:solidFill>
                  <a:schemeClr val="bg2"/>
                </a:solidFill>
              </a:rPr>
              <a:t>have</a:t>
            </a:r>
            <a:r>
              <a:rPr lang="en" sz="2400" b="1" dirty="0">
                <a:solidFill>
                  <a:schemeClr val="bg2"/>
                </a:solidFill>
              </a:rPr>
              <a:t> any questions?</a:t>
            </a:r>
            <a:endParaRPr sz="2400" b="1" dirty="0">
              <a:solidFill>
                <a:schemeClr val="bg2"/>
              </a:solidFill>
            </a:endParaRPr>
          </a:p>
        </p:txBody>
      </p:sp>
      <p:cxnSp>
        <p:nvCxnSpPr>
          <p:cNvPr id="2674" name="Google Shape;2674;p48"/>
          <p:cNvCxnSpPr>
            <a:endCxn id="2660" idx="0"/>
          </p:cNvCxnSpPr>
          <p:nvPr/>
        </p:nvCxnSpPr>
        <p:spPr>
          <a:xfrm>
            <a:off x="4385793" y="-114600"/>
            <a:ext cx="0" cy="943200"/>
          </a:xfrm>
          <a:prstGeom prst="straightConnector1">
            <a:avLst/>
          </a:prstGeom>
          <a:noFill/>
          <a:ln w="9525" cap="flat" cmpd="sng">
            <a:solidFill>
              <a:schemeClr val="dk1"/>
            </a:solidFill>
            <a:prstDash val="solid"/>
            <a:round/>
            <a:headEnd type="none" w="med" len="med"/>
            <a:tailEnd type="diamond" w="med" len="med"/>
          </a:ln>
        </p:spPr>
      </p:cxnSp>
      <p:sp>
        <p:nvSpPr>
          <p:cNvPr id="2" name="TextBox 1">
            <a:extLst>
              <a:ext uri="{FF2B5EF4-FFF2-40B4-BE49-F238E27FC236}">
                <a16:creationId xmlns:a16="http://schemas.microsoft.com/office/drawing/2014/main" id="{2EE7F7C3-4AE2-8C60-636B-B4A5C6284945}"/>
              </a:ext>
            </a:extLst>
          </p:cNvPr>
          <p:cNvSpPr txBox="1"/>
          <p:nvPr/>
        </p:nvSpPr>
        <p:spPr>
          <a:xfrm>
            <a:off x="2289171" y="3748134"/>
            <a:ext cx="4565557" cy="461665"/>
          </a:xfrm>
          <a:prstGeom prst="rect">
            <a:avLst/>
          </a:prstGeom>
          <a:noFill/>
        </p:spPr>
        <p:txBody>
          <a:bodyPr wrap="square" rtlCol="0">
            <a:spAutoFit/>
          </a:bodyPr>
          <a:lstStyle/>
          <a:p>
            <a:r>
              <a:rPr lang="en-US" sz="2400" b="1" dirty="0"/>
              <a:t>The train has arrived the station  </a:t>
            </a:r>
          </a:p>
        </p:txBody>
      </p:sp>
      <p:grpSp>
        <p:nvGrpSpPr>
          <p:cNvPr id="3" name="Google Shape;3644;p50">
            <a:extLst>
              <a:ext uri="{FF2B5EF4-FFF2-40B4-BE49-F238E27FC236}">
                <a16:creationId xmlns:a16="http://schemas.microsoft.com/office/drawing/2014/main" id="{351430ED-C477-3B6D-DF8D-8453CEB62F57}"/>
              </a:ext>
            </a:extLst>
          </p:cNvPr>
          <p:cNvGrpSpPr/>
          <p:nvPr/>
        </p:nvGrpSpPr>
        <p:grpSpPr>
          <a:xfrm>
            <a:off x="1875611" y="3191023"/>
            <a:ext cx="6137058" cy="415956"/>
            <a:chOff x="4450119" y="3213587"/>
            <a:chExt cx="3782773" cy="444730"/>
          </a:xfrm>
        </p:grpSpPr>
        <p:sp>
          <p:nvSpPr>
            <p:cNvPr id="4" name="Google Shape;3645;p50">
              <a:extLst>
                <a:ext uri="{FF2B5EF4-FFF2-40B4-BE49-F238E27FC236}">
                  <a16:creationId xmlns:a16="http://schemas.microsoft.com/office/drawing/2014/main" id="{D10625B2-BB79-15AD-8B48-1F14608C0E33}"/>
                </a:ext>
              </a:extLst>
            </p:cNvPr>
            <p:cNvSpPr/>
            <p:nvPr/>
          </p:nvSpPr>
          <p:spPr>
            <a:xfrm>
              <a:off x="7262449" y="3252585"/>
              <a:ext cx="305982" cy="14249"/>
            </a:xfrm>
            <a:custGeom>
              <a:avLst/>
              <a:gdLst/>
              <a:ahLst/>
              <a:cxnLst/>
              <a:rect l="l" t="t" r="r" b="b"/>
              <a:pathLst>
                <a:path w="334" h="16" extrusionOk="0">
                  <a:moveTo>
                    <a:pt x="16" y="0"/>
                  </a:moveTo>
                  <a:cubicBezTo>
                    <a:pt x="7" y="0"/>
                    <a:pt x="0" y="7"/>
                    <a:pt x="0" y="16"/>
                  </a:cubicBezTo>
                  <a:cubicBezTo>
                    <a:pt x="334" y="16"/>
                    <a:pt x="334" y="16"/>
                    <a:pt x="334" y="16"/>
                  </a:cubicBezTo>
                  <a:cubicBezTo>
                    <a:pt x="334" y="7"/>
                    <a:pt x="327" y="0"/>
                    <a:pt x="318" y="0"/>
                  </a:cubicBezTo>
                  <a:lnTo>
                    <a:pt x="16" y="0"/>
                  </a:lnTo>
                  <a:close/>
                </a:path>
              </a:pathLst>
            </a:custGeom>
            <a:solidFill>
              <a:srgbClr val="5C5C5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3646;p50">
              <a:extLst>
                <a:ext uri="{FF2B5EF4-FFF2-40B4-BE49-F238E27FC236}">
                  <a16:creationId xmlns:a16="http://schemas.microsoft.com/office/drawing/2014/main" id="{58F379B2-EA0A-15B3-F360-40700888CB73}"/>
                </a:ext>
              </a:extLst>
            </p:cNvPr>
            <p:cNvSpPr/>
            <p:nvPr/>
          </p:nvSpPr>
          <p:spPr>
            <a:xfrm>
              <a:off x="4840095" y="3527817"/>
              <a:ext cx="1347000" cy="96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3647;p50">
              <a:extLst>
                <a:ext uri="{FF2B5EF4-FFF2-40B4-BE49-F238E27FC236}">
                  <a16:creationId xmlns:a16="http://schemas.microsoft.com/office/drawing/2014/main" id="{9B59D854-6589-3061-EA1C-97EBE47D565D}"/>
                </a:ext>
              </a:extLst>
            </p:cNvPr>
            <p:cNvSpPr/>
            <p:nvPr/>
          </p:nvSpPr>
          <p:spPr>
            <a:xfrm>
              <a:off x="4840095" y="3479070"/>
              <a:ext cx="1347000" cy="9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648;p50">
              <a:extLst>
                <a:ext uri="{FF2B5EF4-FFF2-40B4-BE49-F238E27FC236}">
                  <a16:creationId xmlns:a16="http://schemas.microsoft.com/office/drawing/2014/main" id="{20084C91-76B9-6119-C560-C227CAB3C2FC}"/>
                </a:ext>
              </a:extLst>
            </p:cNvPr>
            <p:cNvSpPr/>
            <p:nvPr/>
          </p:nvSpPr>
          <p:spPr>
            <a:xfrm>
              <a:off x="6016024" y="3533817"/>
              <a:ext cx="1254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649;p50">
              <a:extLst>
                <a:ext uri="{FF2B5EF4-FFF2-40B4-BE49-F238E27FC236}">
                  <a16:creationId xmlns:a16="http://schemas.microsoft.com/office/drawing/2014/main" id="{1B400E99-8778-71CC-BC48-99DE974F2519}"/>
                </a:ext>
              </a:extLst>
            </p:cNvPr>
            <p:cNvSpPr/>
            <p:nvPr/>
          </p:nvSpPr>
          <p:spPr>
            <a:xfrm>
              <a:off x="6031773" y="3549566"/>
              <a:ext cx="936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650;p50">
              <a:extLst>
                <a:ext uri="{FF2B5EF4-FFF2-40B4-BE49-F238E27FC236}">
                  <a16:creationId xmlns:a16="http://schemas.microsoft.com/office/drawing/2014/main" id="{1C2A1E84-08CF-64DD-AB0D-F9820171DE86}"/>
                </a:ext>
              </a:extLst>
            </p:cNvPr>
            <p:cNvSpPr/>
            <p:nvPr/>
          </p:nvSpPr>
          <p:spPr>
            <a:xfrm>
              <a:off x="6031773" y="3549566"/>
              <a:ext cx="58496" cy="93744"/>
            </a:xfrm>
            <a:custGeom>
              <a:avLst/>
              <a:gdLst/>
              <a:ahLst/>
              <a:cxnLst/>
              <a:rect l="l" t="t" r="r" b="b"/>
              <a:pathLst>
                <a:path w="64" h="102" extrusionOk="0">
                  <a:moveTo>
                    <a:pt x="51" y="0"/>
                  </a:moveTo>
                  <a:cubicBezTo>
                    <a:pt x="55" y="0"/>
                    <a:pt x="60" y="0"/>
                    <a:pt x="64" y="2"/>
                  </a:cubicBezTo>
                  <a:cubicBezTo>
                    <a:pt x="43" y="7"/>
                    <a:pt x="27" y="27"/>
                    <a:pt x="27" y="51"/>
                  </a:cubicBezTo>
                  <a:cubicBezTo>
                    <a:pt x="27" y="74"/>
                    <a:pt x="43" y="94"/>
                    <a:pt x="64" y="100"/>
                  </a:cubicBezTo>
                  <a:cubicBezTo>
                    <a:pt x="60" y="101"/>
                    <a:pt x="55"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651;p50">
              <a:extLst>
                <a:ext uri="{FF2B5EF4-FFF2-40B4-BE49-F238E27FC236}">
                  <a16:creationId xmlns:a16="http://schemas.microsoft.com/office/drawing/2014/main" id="{CB18E4CC-4F43-D9DA-DF30-8F3602B17F8E}"/>
                </a:ext>
              </a:extLst>
            </p:cNvPr>
            <p:cNvSpPr/>
            <p:nvPr/>
          </p:nvSpPr>
          <p:spPr>
            <a:xfrm>
              <a:off x="5841285" y="3533817"/>
              <a:ext cx="1245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652;p50">
              <a:extLst>
                <a:ext uri="{FF2B5EF4-FFF2-40B4-BE49-F238E27FC236}">
                  <a16:creationId xmlns:a16="http://schemas.microsoft.com/office/drawing/2014/main" id="{5BCCADD1-1B1D-0681-D9B1-387433F8F7A8}"/>
                </a:ext>
              </a:extLst>
            </p:cNvPr>
            <p:cNvSpPr/>
            <p:nvPr/>
          </p:nvSpPr>
          <p:spPr>
            <a:xfrm>
              <a:off x="5856284" y="3549566"/>
              <a:ext cx="936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653;p50">
              <a:extLst>
                <a:ext uri="{FF2B5EF4-FFF2-40B4-BE49-F238E27FC236}">
                  <a16:creationId xmlns:a16="http://schemas.microsoft.com/office/drawing/2014/main" id="{2CDAC49E-CC0F-4F1E-5021-F6D256C74B18}"/>
                </a:ext>
              </a:extLst>
            </p:cNvPr>
            <p:cNvSpPr/>
            <p:nvPr/>
          </p:nvSpPr>
          <p:spPr>
            <a:xfrm>
              <a:off x="5856284" y="3549566"/>
              <a:ext cx="59247" cy="93744"/>
            </a:xfrm>
            <a:custGeom>
              <a:avLst/>
              <a:gdLst/>
              <a:ahLst/>
              <a:cxnLst/>
              <a:rect l="l" t="t" r="r" b="b"/>
              <a:pathLst>
                <a:path w="64" h="102" extrusionOk="0">
                  <a:moveTo>
                    <a:pt x="51" y="0"/>
                  </a:moveTo>
                  <a:cubicBezTo>
                    <a:pt x="56" y="0"/>
                    <a:pt x="60" y="0"/>
                    <a:pt x="64" y="2"/>
                  </a:cubicBezTo>
                  <a:cubicBezTo>
                    <a:pt x="43" y="7"/>
                    <a:pt x="27" y="27"/>
                    <a:pt x="27" y="51"/>
                  </a:cubicBezTo>
                  <a:cubicBezTo>
                    <a:pt x="27" y="74"/>
                    <a:pt x="43" y="94"/>
                    <a:pt x="64" y="100"/>
                  </a:cubicBezTo>
                  <a:cubicBezTo>
                    <a:pt x="60" y="101"/>
                    <a:pt x="56"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654;p50">
              <a:extLst>
                <a:ext uri="{FF2B5EF4-FFF2-40B4-BE49-F238E27FC236}">
                  <a16:creationId xmlns:a16="http://schemas.microsoft.com/office/drawing/2014/main" id="{579BC643-F531-6D9C-61C6-84444FA7955D}"/>
                </a:ext>
              </a:extLst>
            </p:cNvPr>
            <p:cNvSpPr/>
            <p:nvPr/>
          </p:nvSpPr>
          <p:spPr>
            <a:xfrm>
              <a:off x="5089830" y="3533817"/>
              <a:ext cx="1236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655;p50">
              <a:extLst>
                <a:ext uri="{FF2B5EF4-FFF2-40B4-BE49-F238E27FC236}">
                  <a16:creationId xmlns:a16="http://schemas.microsoft.com/office/drawing/2014/main" id="{479F2C30-91AF-EA23-9FC7-15BB11A1B751}"/>
                </a:ext>
              </a:extLst>
            </p:cNvPr>
            <p:cNvSpPr/>
            <p:nvPr/>
          </p:nvSpPr>
          <p:spPr>
            <a:xfrm>
              <a:off x="5104079" y="3549566"/>
              <a:ext cx="936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656;p50">
              <a:extLst>
                <a:ext uri="{FF2B5EF4-FFF2-40B4-BE49-F238E27FC236}">
                  <a16:creationId xmlns:a16="http://schemas.microsoft.com/office/drawing/2014/main" id="{47903CE5-2F43-E073-0F52-3EC5AC45E7DC}"/>
                </a:ext>
              </a:extLst>
            </p:cNvPr>
            <p:cNvSpPr/>
            <p:nvPr/>
          </p:nvSpPr>
          <p:spPr>
            <a:xfrm>
              <a:off x="5104079" y="3549566"/>
              <a:ext cx="59996" cy="93744"/>
            </a:xfrm>
            <a:custGeom>
              <a:avLst/>
              <a:gdLst/>
              <a:ahLst/>
              <a:cxnLst/>
              <a:rect l="l" t="t" r="r" b="b"/>
              <a:pathLst>
                <a:path w="65" h="102" extrusionOk="0">
                  <a:moveTo>
                    <a:pt x="51" y="0"/>
                  </a:moveTo>
                  <a:cubicBezTo>
                    <a:pt x="56" y="0"/>
                    <a:pt x="60" y="0"/>
                    <a:pt x="65" y="2"/>
                  </a:cubicBezTo>
                  <a:cubicBezTo>
                    <a:pt x="43" y="7"/>
                    <a:pt x="27" y="27"/>
                    <a:pt x="27" y="51"/>
                  </a:cubicBezTo>
                  <a:cubicBezTo>
                    <a:pt x="27" y="74"/>
                    <a:pt x="43" y="94"/>
                    <a:pt x="65" y="100"/>
                  </a:cubicBezTo>
                  <a:cubicBezTo>
                    <a:pt x="60" y="101"/>
                    <a:pt x="56"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657;p50">
              <a:extLst>
                <a:ext uri="{FF2B5EF4-FFF2-40B4-BE49-F238E27FC236}">
                  <a16:creationId xmlns:a16="http://schemas.microsoft.com/office/drawing/2014/main" id="{500143B1-BF05-C3C3-C3FA-D6A0DA91FD2D}"/>
                </a:ext>
              </a:extLst>
            </p:cNvPr>
            <p:cNvSpPr/>
            <p:nvPr/>
          </p:nvSpPr>
          <p:spPr>
            <a:xfrm>
              <a:off x="4914341" y="3533817"/>
              <a:ext cx="1236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658;p50">
              <a:extLst>
                <a:ext uri="{FF2B5EF4-FFF2-40B4-BE49-F238E27FC236}">
                  <a16:creationId xmlns:a16="http://schemas.microsoft.com/office/drawing/2014/main" id="{64241918-691F-1442-8659-40A49827B05F}"/>
                </a:ext>
              </a:extLst>
            </p:cNvPr>
            <p:cNvSpPr/>
            <p:nvPr/>
          </p:nvSpPr>
          <p:spPr>
            <a:xfrm>
              <a:off x="4929340" y="3549566"/>
              <a:ext cx="930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659;p50">
              <a:extLst>
                <a:ext uri="{FF2B5EF4-FFF2-40B4-BE49-F238E27FC236}">
                  <a16:creationId xmlns:a16="http://schemas.microsoft.com/office/drawing/2014/main" id="{71658C21-2288-F6AB-CB42-16DCD3101F0D}"/>
                </a:ext>
              </a:extLst>
            </p:cNvPr>
            <p:cNvSpPr/>
            <p:nvPr/>
          </p:nvSpPr>
          <p:spPr>
            <a:xfrm>
              <a:off x="4929340" y="3549566"/>
              <a:ext cx="59247" cy="93744"/>
            </a:xfrm>
            <a:custGeom>
              <a:avLst/>
              <a:gdLst/>
              <a:ahLst/>
              <a:cxnLst/>
              <a:rect l="l" t="t" r="r" b="b"/>
              <a:pathLst>
                <a:path w="65" h="102" extrusionOk="0">
                  <a:moveTo>
                    <a:pt x="51" y="0"/>
                  </a:moveTo>
                  <a:cubicBezTo>
                    <a:pt x="56" y="0"/>
                    <a:pt x="61" y="0"/>
                    <a:pt x="65" y="2"/>
                  </a:cubicBezTo>
                  <a:cubicBezTo>
                    <a:pt x="43" y="7"/>
                    <a:pt x="27" y="27"/>
                    <a:pt x="27" y="51"/>
                  </a:cubicBezTo>
                  <a:cubicBezTo>
                    <a:pt x="27" y="74"/>
                    <a:pt x="43" y="94"/>
                    <a:pt x="65" y="100"/>
                  </a:cubicBezTo>
                  <a:cubicBezTo>
                    <a:pt x="61" y="101"/>
                    <a:pt x="56"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660;p50">
              <a:extLst>
                <a:ext uri="{FF2B5EF4-FFF2-40B4-BE49-F238E27FC236}">
                  <a16:creationId xmlns:a16="http://schemas.microsoft.com/office/drawing/2014/main" id="{8AC3DAA0-D25E-256E-4BE0-79D63DAB909C}"/>
                </a:ext>
              </a:extLst>
            </p:cNvPr>
            <p:cNvSpPr/>
            <p:nvPr/>
          </p:nvSpPr>
          <p:spPr>
            <a:xfrm>
              <a:off x="4450119" y="3229336"/>
              <a:ext cx="1964883" cy="401225"/>
            </a:xfrm>
            <a:custGeom>
              <a:avLst/>
              <a:gdLst/>
              <a:ahLst/>
              <a:cxnLst/>
              <a:rect l="l" t="t" r="r" b="b"/>
              <a:pathLst>
                <a:path w="2142" h="437" extrusionOk="0">
                  <a:moveTo>
                    <a:pt x="33" y="394"/>
                  </a:moveTo>
                  <a:cubicBezTo>
                    <a:pt x="33" y="394"/>
                    <a:pt x="33" y="394"/>
                    <a:pt x="33" y="394"/>
                  </a:cubicBezTo>
                  <a:cubicBezTo>
                    <a:pt x="64" y="422"/>
                    <a:pt x="103" y="437"/>
                    <a:pt x="144" y="437"/>
                  </a:cubicBezTo>
                  <a:cubicBezTo>
                    <a:pt x="2142" y="437"/>
                    <a:pt x="2142" y="437"/>
                    <a:pt x="2142" y="437"/>
                  </a:cubicBezTo>
                  <a:cubicBezTo>
                    <a:pt x="2142" y="0"/>
                    <a:pt x="2142" y="0"/>
                    <a:pt x="2142" y="0"/>
                  </a:cubicBezTo>
                  <a:cubicBezTo>
                    <a:pt x="869" y="0"/>
                    <a:pt x="869" y="0"/>
                    <a:pt x="869" y="0"/>
                  </a:cubicBezTo>
                  <a:cubicBezTo>
                    <a:pt x="772" y="0"/>
                    <a:pt x="676" y="20"/>
                    <a:pt x="587" y="58"/>
                  </a:cubicBezTo>
                  <a:cubicBezTo>
                    <a:pt x="297" y="183"/>
                    <a:pt x="297" y="183"/>
                    <a:pt x="297" y="183"/>
                  </a:cubicBezTo>
                  <a:cubicBezTo>
                    <a:pt x="51" y="289"/>
                    <a:pt x="51" y="289"/>
                    <a:pt x="51" y="289"/>
                  </a:cubicBezTo>
                  <a:cubicBezTo>
                    <a:pt x="9" y="307"/>
                    <a:pt x="0" y="363"/>
                    <a:pt x="33" y="394"/>
                  </a:cubicBezTo>
                  <a:close/>
                  <a:moveTo>
                    <a:pt x="1528" y="378"/>
                  </a:moveTo>
                  <a:cubicBezTo>
                    <a:pt x="1528" y="361"/>
                    <a:pt x="1542" y="347"/>
                    <a:pt x="1559" y="347"/>
                  </a:cubicBezTo>
                  <a:cubicBezTo>
                    <a:pt x="1800" y="347"/>
                    <a:pt x="1800" y="347"/>
                    <a:pt x="1800" y="347"/>
                  </a:cubicBezTo>
                  <a:cubicBezTo>
                    <a:pt x="1817" y="347"/>
                    <a:pt x="1830" y="361"/>
                    <a:pt x="1830" y="378"/>
                  </a:cubicBezTo>
                  <a:cubicBezTo>
                    <a:pt x="1830" y="395"/>
                    <a:pt x="1817" y="409"/>
                    <a:pt x="1800" y="409"/>
                  </a:cubicBezTo>
                  <a:cubicBezTo>
                    <a:pt x="1559" y="409"/>
                    <a:pt x="1559" y="409"/>
                    <a:pt x="1559" y="409"/>
                  </a:cubicBezTo>
                  <a:cubicBezTo>
                    <a:pt x="1542" y="409"/>
                    <a:pt x="1528" y="395"/>
                    <a:pt x="1528" y="378"/>
                  </a:cubicBezTo>
                  <a:close/>
                  <a:moveTo>
                    <a:pt x="518" y="378"/>
                  </a:moveTo>
                  <a:cubicBezTo>
                    <a:pt x="518" y="361"/>
                    <a:pt x="532" y="347"/>
                    <a:pt x="549" y="347"/>
                  </a:cubicBezTo>
                  <a:cubicBezTo>
                    <a:pt x="789" y="347"/>
                    <a:pt x="789" y="347"/>
                    <a:pt x="789" y="347"/>
                  </a:cubicBezTo>
                  <a:cubicBezTo>
                    <a:pt x="806" y="347"/>
                    <a:pt x="820" y="361"/>
                    <a:pt x="820" y="378"/>
                  </a:cubicBezTo>
                  <a:cubicBezTo>
                    <a:pt x="820" y="395"/>
                    <a:pt x="806" y="409"/>
                    <a:pt x="789" y="409"/>
                  </a:cubicBezTo>
                  <a:cubicBezTo>
                    <a:pt x="549" y="409"/>
                    <a:pt x="549" y="409"/>
                    <a:pt x="549" y="409"/>
                  </a:cubicBezTo>
                  <a:cubicBezTo>
                    <a:pt x="532" y="409"/>
                    <a:pt x="518" y="395"/>
                    <a:pt x="518" y="37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661;p50">
              <a:extLst>
                <a:ext uri="{FF2B5EF4-FFF2-40B4-BE49-F238E27FC236}">
                  <a16:creationId xmlns:a16="http://schemas.microsoft.com/office/drawing/2014/main" id="{57E73BEF-2C90-171E-9DD0-701919ACCF36}"/>
                </a:ext>
              </a:extLst>
            </p:cNvPr>
            <p:cNvSpPr/>
            <p:nvPr/>
          </p:nvSpPr>
          <p:spPr>
            <a:xfrm>
              <a:off x="4832596" y="3572814"/>
              <a:ext cx="275983" cy="56996"/>
            </a:xfrm>
            <a:custGeom>
              <a:avLst/>
              <a:gdLst/>
              <a:ahLst/>
              <a:cxnLst/>
              <a:rect l="l" t="t" r="r" b="b"/>
              <a:pathLst>
                <a:path w="301" h="62" extrusionOk="0">
                  <a:moveTo>
                    <a:pt x="271" y="62"/>
                  </a:moveTo>
                  <a:cubicBezTo>
                    <a:pt x="30" y="62"/>
                    <a:pt x="30" y="62"/>
                    <a:pt x="30" y="62"/>
                  </a:cubicBezTo>
                  <a:cubicBezTo>
                    <a:pt x="13" y="62"/>
                    <a:pt x="0" y="48"/>
                    <a:pt x="0" y="31"/>
                  </a:cubicBezTo>
                  <a:cubicBezTo>
                    <a:pt x="0" y="14"/>
                    <a:pt x="13" y="0"/>
                    <a:pt x="30" y="0"/>
                  </a:cubicBezTo>
                  <a:cubicBezTo>
                    <a:pt x="101" y="0"/>
                    <a:pt x="101" y="0"/>
                    <a:pt x="101" y="0"/>
                  </a:cubicBezTo>
                  <a:cubicBezTo>
                    <a:pt x="101" y="1"/>
                    <a:pt x="101" y="2"/>
                    <a:pt x="101" y="4"/>
                  </a:cubicBezTo>
                  <a:cubicBezTo>
                    <a:pt x="101" y="21"/>
                    <a:pt x="115" y="35"/>
                    <a:pt x="132" y="35"/>
                  </a:cubicBezTo>
                  <a:cubicBezTo>
                    <a:pt x="301" y="35"/>
                    <a:pt x="301" y="35"/>
                    <a:pt x="301" y="35"/>
                  </a:cubicBezTo>
                  <a:cubicBezTo>
                    <a:pt x="299" y="50"/>
                    <a:pt x="286" y="62"/>
                    <a:pt x="271" y="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662;p50">
              <a:extLst>
                <a:ext uri="{FF2B5EF4-FFF2-40B4-BE49-F238E27FC236}">
                  <a16:creationId xmlns:a16="http://schemas.microsoft.com/office/drawing/2014/main" id="{0DFE200C-BE58-1EC1-CC24-FE6CCFD883A7}"/>
                </a:ext>
              </a:extLst>
            </p:cNvPr>
            <p:cNvSpPr/>
            <p:nvPr/>
          </p:nvSpPr>
          <p:spPr>
            <a:xfrm>
              <a:off x="5759540" y="3572814"/>
              <a:ext cx="276733" cy="56996"/>
            </a:xfrm>
            <a:custGeom>
              <a:avLst/>
              <a:gdLst/>
              <a:ahLst/>
              <a:cxnLst/>
              <a:rect l="l" t="t" r="r" b="b"/>
              <a:pathLst>
                <a:path w="302" h="62" extrusionOk="0">
                  <a:moveTo>
                    <a:pt x="271" y="62"/>
                  </a:moveTo>
                  <a:cubicBezTo>
                    <a:pt x="31" y="62"/>
                    <a:pt x="31" y="62"/>
                    <a:pt x="31" y="62"/>
                  </a:cubicBezTo>
                  <a:cubicBezTo>
                    <a:pt x="14" y="62"/>
                    <a:pt x="0" y="48"/>
                    <a:pt x="0" y="31"/>
                  </a:cubicBezTo>
                  <a:cubicBezTo>
                    <a:pt x="0" y="14"/>
                    <a:pt x="14" y="0"/>
                    <a:pt x="31" y="0"/>
                  </a:cubicBezTo>
                  <a:cubicBezTo>
                    <a:pt x="102" y="0"/>
                    <a:pt x="102" y="0"/>
                    <a:pt x="102" y="0"/>
                  </a:cubicBezTo>
                  <a:cubicBezTo>
                    <a:pt x="102" y="1"/>
                    <a:pt x="101" y="2"/>
                    <a:pt x="101" y="4"/>
                  </a:cubicBezTo>
                  <a:cubicBezTo>
                    <a:pt x="101" y="21"/>
                    <a:pt x="115" y="35"/>
                    <a:pt x="132" y="35"/>
                  </a:cubicBezTo>
                  <a:cubicBezTo>
                    <a:pt x="302" y="35"/>
                    <a:pt x="302" y="35"/>
                    <a:pt x="302" y="35"/>
                  </a:cubicBezTo>
                  <a:cubicBezTo>
                    <a:pt x="300" y="50"/>
                    <a:pt x="287" y="62"/>
                    <a:pt x="271" y="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663;p50">
              <a:extLst>
                <a:ext uri="{FF2B5EF4-FFF2-40B4-BE49-F238E27FC236}">
                  <a16:creationId xmlns:a16="http://schemas.microsoft.com/office/drawing/2014/main" id="{FB41C5CA-E582-26F5-553D-4AD7515F5B75}"/>
                </a:ext>
              </a:extLst>
            </p:cNvPr>
            <p:cNvSpPr/>
            <p:nvPr/>
          </p:nvSpPr>
          <p:spPr>
            <a:xfrm>
              <a:off x="5034334" y="3229336"/>
              <a:ext cx="1380668" cy="35998"/>
            </a:xfrm>
            <a:custGeom>
              <a:avLst/>
              <a:gdLst/>
              <a:ahLst/>
              <a:cxnLst/>
              <a:rect l="l" t="t" r="r" b="b"/>
              <a:pathLst>
                <a:path w="1505" h="39" extrusionOk="0">
                  <a:moveTo>
                    <a:pt x="131" y="27"/>
                  </a:moveTo>
                  <a:cubicBezTo>
                    <a:pt x="87" y="27"/>
                    <a:pt x="43" y="31"/>
                    <a:pt x="0" y="39"/>
                  </a:cubicBezTo>
                  <a:cubicBezTo>
                    <a:pt x="75" y="13"/>
                    <a:pt x="153" y="0"/>
                    <a:pt x="232" y="0"/>
                  </a:cubicBezTo>
                  <a:cubicBezTo>
                    <a:pt x="1505" y="0"/>
                    <a:pt x="1505" y="0"/>
                    <a:pt x="1505" y="0"/>
                  </a:cubicBezTo>
                  <a:cubicBezTo>
                    <a:pt x="1505" y="27"/>
                    <a:pt x="1505" y="27"/>
                    <a:pt x="1505" y="27"/>
                  </a:cubicBezTo>
                  <a:lnTo>
                    <a:pt x="131" y="2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664;p50">
              <a:extLst>
                <a:ext uri="{FF2B5EF4-FFF2-40B4-BE49-F238E27FC236}">
                  <a16:creationId xmlns:a16="http://schemas.microsoft.com/office/drawing/2014/main" id="{DD19D754-6462-5117-7C82-BAB713BCD75E}"/>
                </a:ext>
              </a:extLst>
            </p:cNvPr>
            <p:cNvSpPr/>
            <p:nvPr/>
          </p:nvSpPr>
          <p:spPr>
            <a:xfrm>
              <a:off x="5189574" y="3270583"/>
              <a:ext cx="1117433" cy="86995"/>
            </a:xfrm>
            <a:custGeom>
              <a:avLst/>
              <a:gdLst/>
              <a:ahLst/>
              <a:cxnLst/>
              <a:rect l="l" t="t" r="r" b="b"/>
              <a:pathLst>
                <a:path w="1218" h="95" extrusionOk="0">
                  <a:moveTo>
                    <a:pt x="16" y="95"/>
                  </a:moveTo>
                  <a:cubicBezTo>
                    <a:pt x="1202" y="95"/>
                    <a:pt x="1202" y="95"/>
                    <a:pt x="1202" y="95"/>
                  </a:cubicBezTo>
                  <a:cubicBezTo>
                    <a:pt x="1211" y="95"/>
                    <a:pt x="1218" y="88"/>
                    <a:pt x="1218" y="80"/>
                  </a:cubicBezTo>
                  <a:cubicBezTo>
                    <a:pt x="1218" y="15"/>
                    <a:pt x="1218" y="15"/>
                    <a:pt x="1218" y="15"/>
                  </a:cubicBezTo>
                  <a:cubicBezTo>
                    <a:pt x="1218" y="7"/>
                    <a:pt x="1211" y="0"/>
                    <a:pt x="1202" y="0"/>
                  </a:cubicBezTo>
                  <a:cubicBezTo>
                    <a:pt x="16" y="0"/>
                    <a:pt x="16" y="0"/>
                    <a:pt x="16" y="0"/>
                  </a:cubicBezTo>
                  <a:cubicBezTo>
                    <a:pt x="7" y="0"/>
                    <a:pt x="0" y="7"/>
                    <a:pt x="0" y="15"/>
                  </a:cubicBezTo>
                  <a:cubicBezTo>
                    <a:pt x="0" y="80"/>
                    <a:pt x="0" y="80"/>
                    <a:pt x="0" y="80"/>
                  </a:cubicBezTo>
                  <a:cubicBezTo>
                    <a:pt x="0" y="88"/>
                    <a:pt x="7" y="95"/>
                    <a:pt x="16" y="9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665;p50">
              <a:extLst>
                <a:ext uri="{FF2B5EF4-FFF2-40B4-BE49-F238E27FC236}">
                  <a16:creationId xmlns:a16="http://schemas.microsoft.com/office/drawing/2014/main" id="{07F85428-797C-17E8-EF57-2BC1A399EBC3}"/>
                </a:ext>
              </a:extLst>
            </p:cNvPr>
            <p:cNvSpPr/>
            <p:nvPr/>
          </p:nvSpPr>
          <p:spPr>
            <a:xfrm>
              <a:off x="5221072" y="3396489"/>
              <a:ext cx="27749" cy="8250"/>
            </a:xfrm>
            <a:custGeom>
              <a:avLst/>
              <a:gdLst/>
              <a:ahLst/>
              <a:cxnLst/>
              <a:rect l="l" t="t" r="r" b="b"/>
              <a:pathLst>
                <a:path w="37" h="11" extrusionOk="0">
                  <a:moveTo>
                    <a:pt x="37" y="11"/>
                  </a:moveTo>
                  <a:lnTo>
                    <a:pt x="11" y="11"/>
                  </a:lnTo>
                  <a:lnTo>
                    <a:pt x="0" y="0"/>
                  </a:lnTo>
                  <a:lnTo>
                    <a:pt x="25" y="0"/>
                  </a:lnTo>
                  <a:lnTo>
                    <a:pt x="37" y="1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666;p50">
              <a:extLst>
                <a:ext uri="{FF2B5EF4-FFF2-40B4-BE49-F238E27FC236}">
                  <a16:creationId xmlns:a16="http://schemas.microsoft.com/office/drawing/2014/main" id="{81474C17-726A-D580-604A-ECA4D6BA603C}"/>
                </a:ext>
              </a:extLst>
            </p:cNvPr>
            <p:cNvSpPr/>
            <p:nvPr/>
          </p:nvSpPr>
          <p:spPr>
            <a:xfrm>
              <a:off x="5156576" y="3396489"/>
              <a:ext cx="28498" cy="8250"/>
            </a:xfrm>
            <a:custGeom>
              <a:avLst/>
              <a:gdLst/>
              <a:ahLst/>
              <a:cxnLst/>
              <a:rect l="l" t="t" r="r" b="b"/>
              <a:pathLst>
                <a:path w="38" h="11" extrusionOk="0">
                  <a:moveTo>
                    <a:pt x="0" y="0"/>
                  </a:moveTo>
                  <a:lnTo>
                    <a:pt x="26" y="0"/>
                  </a:lnTo>
                  <a:lnTo>
                    <a:pt x="38" y="11"/>
                  </a:lnTo>
                  <a:lnTo>
                    <a:pt x="12"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667;p50">
              <a:extLst>
                <a:ext uri="{FF2B5EF4-FFF2-40B4-BE49-F238E27FC236}">
                  <a16:creationId xmlns:a16="http://schemas.microsoft.com/office/drawing/2014/main" id="{C0845813-0D54-7317-B329-4A41F4C6526C}"/>
                </a:ext>
              </a:extLst>
            </p:cNvPr>
            <p:cNvSpPr/>
            <p:nvPr/>
          </p:nvSpPr>
          <p:spPr>
            <a:xfrm>
              <a:off x="5188824" y="3396489"/>
              <a:ext cx="28498" cy="8250"/>
            </a:xfrm>
            <a:custGeom>
              <a:avLst/>
              <a:gdLst/>
              <a:ahLst/>
              <a:cxnLst/>
              <a:rect l="l" t="t" r="r" b="b"/>
              <a:pathLst>
                <a:path w="38" h="11" extrusionOk="0">
                  <a:moveTo>
                    <a:pt x="0" y="0"/>
                  </a:moveTo>
                  <a:lnTo>
                    <a:pt x="25" y="0"/>
                  </a:lnTo>
                  <a:lnTo>
                    <a:pt x="38" y="11"/>
                  </a:lnTo>
                  <a:lnTo>
                    <a:pt x="11"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668;p50">
              <a:extLst>
                <a:ext uri="{FF2B5EF4-FFF2-40B4-BE49-F238E27FC236}">
                  <a16:creationId xmlns:a16="http://schemas.microsoft.com/office/drawing/2014/main" id="{A8E06ADD-56D9-E2EE-7B14-00F35487071B}"/>
                </a:ext>
              </a:extLst>
            </p:cNvPr>
            <p:cNvSpPr/>
            <p:nvPr/>
          </p:nvSpPr>
          <p:spPr>
            <a:xfrm>
              <a:off x="5093580" y="3396489"/>
              <a:ext cx="26998" cy="8250"/>
            </a:xfrm>
            <a:custGeom>
              <a:avLst/>
              <a:gdLst/>
              <a:ahLst/>
              <a:cxnLst/>
              <a:rect l="l" t="t" r="r" b="b"/>
              <a:pathLst>
                <a:path w="36" h="11" extrusionOk="0">
                  <a:moveTo>
                    <a:pt x="0" y="0"/>
                  </a:moveTo>
                  <a:lnTo>
                    <a:pt x="25" y="0"/>
                  </a:lnTo>
                  <a:lnTo>
                    <a:pt x="36" y="11"/>
                  </a:lnTo>
                  <a:lnTo>
                    <a:pt x="11"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669;p50">
              <a:extLst>
                <a:ext uri="{FF2B5EF4-FFF2-40B4-BE49-F238E27FC236}">
                  <a16:creationId xmlns:a16="http://schemas.microsoft.com/office/drawing/2014/main" id="{4EE574E4-9257-F1F4-DA4B-5605DCB76E0E}"/>
                </a:ext>
              </a:extLst>
            </p:cNvPr>
            <p:cNvSpPr/>
            <p:nvPr/>
          </p:nvSpPr>
          <p:spPr>
            <a:xfrm>
              <a:off x="5124328" y="3396489"/>
              <a:ext cx="28498" cy="8250"/>
            </a:xfrm>
            <a:custGeom>
              <a:avLst/>
              <a:gdLst/>
              <a:ahLst/>
              <a:cxnLst/>
              <a:rect l="l" t="t" r="r" b="b"/>
              <a:pathLst>
                <a:path w="38" h="11" extrusionOk="0">
                  <a:moveTo>
                    <a:pt x="0" y="0"/>
                  </a:moveTo>
                  <a:lnTo>
                    <a:pt x="27" y="0"/>
                  </a:lnTo>
                  <a:lnTo>
                    <a:pt x="38" y="11"/>
                  </a:lnTo>
                  <a:lnTo>
                    <a:pt x="12"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670;p50">
              <a:extLst>
                <a:ext uri="{FF2B5EF4-FFF2-40B4-BE49-F238E27FC236}">
                  <a16:creationId xmlns:a16="http://schemas.microsoft.com/office/drawing/2014/main" id="{53671EEE-493E-7CB2-B7D6-4DD0A501750A}"/>
                </a:ext>
              </a:extLst>
            </p:cNvPr>
            <p:cNvSpPr/>
            <p:nvPr/>
          </p:nvSpPr>
          <p:spPr>
            <a:xfrm>
              <a:off x="5251821" y="3396489"/>
              <a:ext cx="1118933" cy="8250"/>
            </a:xfrm>
            <a:custGeom>
              <a:avLst/>
              <a:gdLst/>
              <a:ahLst/>
              <a:cxnLst/>
              <a:rect l="l" t="t" r="r" b="b"/>
              <a:pathLst>
                <a:path w="1492" h="11" extrusionOk="0">
                  <a:moveTo>
                    <a:pt x="0" y="0"/>
                  </a:moveTo>
                  <a:lnTo>
                    <a:pt x="1492" y="0"/>
                  </a:lnTo>
                  <a:lnTo>
                    <a:pt x="1492" y="11"/>
                  </a:lnTo>
                  <a:lnTo>
                    <a:pt x="12"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671;p50">
              <a:extLst>
                <a:ext uri="{FF2B5EF4-FFF2-40B4-BE49-F238E27FC236}">
                  <a16:creationId xmlns:a16="http://schemas.microsoft.com/office/drawing/2014/main" id="{A9A1891C-48E4-3764-28F2-58FA4E2A2621}"/>
                </a:ext>
              </a:extLst>
            </p:cNvPr>
            <p:cNvSpPr/>
            <p:nvPr/>
          </p:nvSpPr>
          <p:spPr>
            <a:xfrm>
              <a:off x="5063582" y="3396489"/>
              <a:ext cx="26249" cy="8250"/>
            </a:xfrm>
            <a:custGeom>
              <a:avLst/>
              <a:gdLst/>
              <a:ahLst/>
              <a:cxnLst/>
              <a:rect l="l" t="t" r="r" b="b"/>
              <a:pathLst>
                <a:path w="35" h="11" extrusionOk="0">
                  <a:moveTo>
                    <a:pt x="0" y="4"/>
                  </a:moveTo>
                  <a:lnTo>
                    <a:pt x="0" y="0"/>
                  </a:lnTo>
                  <a:lnTo>
                    <a:pt x="22" y="0"/>
                  </a:lnTo>
                  <a:lnTo>
                    <a:pt x="35" y="11"/>
                  </a:lnTo>
                  <a:lnTo>
                    <a:pt x="8" y="11"/>
                  </a:lnTo>
                  <a:lnTo>
                    <a:pt x="0" y="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672;p50">
              <a:extLst>
                <a:ext uri="{FF2B5EF4-FFF2-40B4-BE49-F238E27FC236}">
                  <a16:creationId xmlns:a16="http://schemas.microsoft.com/office/drawing/2014/main" id="{CA60278D-010D-58B6-2B1E-B2500CC96967}"/>
                </a:ext>
              </a:extLst>
            </p:cNvPr>
            <p:cNvSpPr/>
            <p:nvPr/>
          </p:nvSpPr>
          <p:spPr>
            <a:xfrm>
              <a:off x="5392062" y="3256334"/>
              <a:ext cx="116243" cy="233985"/>
            </a:xfrm>
            <a:custGeom>
              <a:avLst/>
              <a:gdLst/>
              <a:ahLst/>
              <a:cxnLst/>
              <a:rect l="l" t="t" r="r" b="b"/>
              <a:pathLst>
                <a:path w="126" h="255" extrusionOk="0">
                  <a:moveTo>
                    <a:pt x="10" y="255"/>
                  </a:moveTo>
                  <a:cubicBezTo>
                    <a:pt x="116" y="255"/>
                    <a:pt x="116" y="255"/>
                    <a:pt x="116" y="255"/>
                  </a:cubicBezTo>
                  <a:cubicBezTo>
                    <a:pt x="121" y="255"/>
                    <a:pt x="126" y="250"/>
                    <a:pt x="126" y="244"/>
                  </a:cubicBezTo>
                  <a:cubicBezTo>
                    <a:pt x="126" y="10"/>
                    <a:pt x="126" y="10"/>
                    <a:pt x="126" y="10"/>
                  </a:cubicBezTo>
                  <a:cubicBezTo>
                    <a:pt x="126" y="5"/>
                    <a:pt x="121" y="0"/>
                    <a:pt x="116" y="0"/>
                  </a:cubicBezTo>
                  <a:cubicBezTo>
                    <a:pt x="10" y="0"/>
                    <a:pt x="10" y="0"/>
                    <a:pt x="10" y="0"/>
                  </a:cubicBezTo>
                  <a:cubicBezTo>
                    <a:pt x="4" y="0"/>
                    <a:pt x="0" y="5"/>
                    <a:pt x="0" y="10"/>
                  </a:cubicBezTo>
                  <a:cubicBezTo>
                    <a:pt x="0" y="244"/>
                    <a:pt x="0" y="244"/>
                    <a:pt x="0" y="244"/>
                  </a:cubicBezTo>
                  <a:cubicBezTo>
                    <a:pt x="0" y="250"/>
                    <a:pt x="4" y="255"/>
                    <a:pt x="10" y="255"/>
                  </a:cubicBezTo>
                  <a:close/>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673;p50">
              <a:extLst>
                <a:ext uri="{FF2B5EF4-FFF2-40B4-BE49-F238E27FC236}">
                  <a16:creationId xmlns:a16="http://schemas.microsoft.com/office/drawing/2014/main" id="{1466F2B1-DFB1-48DC-2F7F-B7F0DC702CA3}"/>
                </a:ext>
              </a:extLst>
            </p:cNvPr>
            <p:cNvSpPr/>
            <p:nvPr/>
          </p:nvSpPr>
          <p:spPr>
            <a:xfrm>
              <a:off x="5932779" y="3256334"/>
              <a:ext cx="115493" cy="233985"/>
            </a:xfrm>
            <a:custGeom>
              <a:avLst/>
              <a:gdLst/>
              <a:ahLst/>
              <a:cxnLst/>
              <a:rect l="l" t="t" r="r" b="b"/>
              <a:pathLst>
                <a:path w="126" h="255" extrusionOk="0">
                  <a:moveTo>
                    <a:pt x="11" y="255"/>
                  </a:moveTo>
                  <a:cubicBezTo>
                    <a:pt x="116" y="255"/>
                    <a:pt x="116" y="255"/>
                    <a:pt x="116" y="255"/>
                  </a:cubicBezTo>
                  <a:cubicBezTo>
                    <a:pt x="122" y="255"/>
                    <a:pt x="126" y="250"/>
                    <a:pt x="126" y="244"/>
                  </a:cubicBezTo>
                  <a:cubicBezTo>
                    <a:pt x="126" y="10"/>
                    <a:pt x="126" y="10"/>
                    <a:pt x="126" y="10"/>
                  </a:cubicBezTo>
                  <a:cubicBezTo>
                    <a:pt x="126" y="5"/>
                    <a:pt x="122" y="0"/>
                    <a:pt x="116" y="0"/>
                  </a:cubicBezTo>
                  <a:cubicBezTo>
                    <a:pt x="11" y="0"/>
                    <a:pt x="11" y="0"/>
                    <a:pt x="11" y="0"/>
                  </a:cubicBezTo>
                  <a:cubicBezTo>
                    <a:pt x="5" y="0"/>
                    <a:pt x="0" y="5"/>
                    <a:pt x="0" y="10"/>
                  </a:cubicBezTo>
                  <a:cubicBezTo>
                    <a:pt x="0" y="244"/>
                    <a:pt x="0" y="244"/>
                    <a:pt x="0" y="244"/>
                  </a:cubicBezTo>
                  <a:cubicBezTo>
                    <a:pt x="0" y="250"/>
                    <a:pt x="5" y="255"/>
                    <a:pt x="11" y="255"/>
                  </a:cubicBezTo>
                  <a:close/>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674;p50">
              <a:extLst>
                <a:ext uri="{FF2B5EF4-FFF2-40B4-BE49-F238E27FC236}">
                  <a16:creationId xmlns:a16="http://schemas.microsoft.com/office/drawing/2014/main" id="{A1FB61C7-617B-E252-40C7-7CE777515092}"/>
                </a:ext>
              </a:extLst>
            </p:cNvPr>
            <p:cNvSpPr/>
            <p:nvPr/>
          </p:nvSpPr>
          <p:spPr>
            <a:xfrm>
              <a:off x="4454618" y="3503819"/>
              <a:ext cx="1960382" cy="126742"/>
            </a:xfrm>
            <a:custGeom>
              <a:avLst/>
              <a:gdLst/>
              <a:ahLst/>
              <a:cxnLst/>
              <a:rect l="l" t="t" r="r" b="b"/>
              <a:pathLst>
                <a:path w="2137" h="138" extrusionOk="0">
                  <a:moveTo>
                    <a:pt x="28" y="95"/>
                  </a:moveTo>
                  <a:cubicBezTo>
                    <a:pt x="28" y="95"/>
                    <a:pt x="28" y="95"/>
                    <a:pt x="28" y="95"/>
                  </a:cubicBezTo>
                  <a:cubicBezTo>
                    <a:pt x="59" y="123"/>
                    <a:pt x="98" y="138"/>
                    <a:pt x="139" y="138"/>
                  </a:cubicBezTo>
                  <a:cubicBezTo>
                    <a:pt x="2137" y="138"/>
                    <a:pt x="2137" y="138"/>
                    <a:pt x="2137" y="138"/>
                  </a:cubicBezTo>
                  <a:cubicBezTo>
                    <a:pt x="2137" y="0"/>
                    <a:pt x="2137" y="0"/>
                    <a:pt x="2137" y="0"/>
                  </a:cubicBezTo>
                  <a:cubicBezTo>
                    <a:pt x="30" y="0"/>
                    <a:pt x="30" y="0"/>
                    <a:pt x="30" y="0"/>
                  </a:cubicBezTo>
                  <a:cubicBezTo>
                    <a:pt x="2" y="24"/>
                    <a:pt x="0" y="69"/>
                    <a:pt x="28" y="9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675;p50">
              <a:extLst>
                <a:ext uri="{FF2B5EF4-FFF2-40B4-BE49-F238E27FC236}">
                  <a16:creationId xmlns:a16="http://schemas.microsoft.com/office/drawing/2014/main" id="{A23256BB-BF67-A45E-099C-560DDB4B5C1E}"/>
                </a:ext>
              </a:extLst>
            </p:cNvPr>
            <p:cNvSpPr/>
            <p:nvPr/>
          </p:nvSpPr>
          <p:spPr>
            <a:xfrm>
              <a:off x="4469617" y="3503819"/>
              <a:ext cx="1945381" cy="15749"/>
            </a:xfrm>
            <a:custGeom>
              <a:avLst/>
              <a:gdLst/>
              <a:ahLst/>
              <a:cxnLst/>
              <a:rect l="l" t="t" r="r" b="b"/>
              <a:pathLst>
                <a:path w="2121" h="17" extrusionOk="0">
                  <a:moveTo>
                    <a:pt x="14" y="0"/>
                  </a:moveTo>
                  <a:cubicBezTo>
                    <a:pt x="2121" y="0"/>
                    <a:pt x="2121" y="0"/>
                    <a:pt x="2121" y="0"/>
                  </a:cubicBezTo>
                  <a:cubicBezTo>
                    <a:pt x="2121" y="17"/>
                    <a:pt x="2121" y="17"/>
                    <a:pt x="2121" y="17"/>
                  </a:cubicBezTo>
                  <a:cubicBezTo>
                    <a:pt x="0" y="17"/>
                    <a:pt x="0" y="17"/>
                    <a:pt x="0" y="17"/>
                  </a:cubicBezTo>
                  <a:cubicBezTo>
                    <a:pt x="4" y="11"/>
                    <a:pt x="8" y="5"/>
                    <a:pt x="14"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676;p50">
              <a:extLst>
                <a:ext uri="{FF2B5EF4-FFF2-40B4-BE49-F238E27FC236}">
                  <a16:creationId xmlns:a16="http://schemas.microsoft.com/office/drawing/2014/main" id="{D70FEFB8-8E47-D636-B83B-D599E2D54624}"/>
                </a:ext>
              </a:extLst>
            </p:cNvPr>
            <p:cNvSpPr/>
            <p:nvPr/>
          </p:nvSpPr>
          <p:spPr>
            <a:xfrm>
              <a:off x="4664606" y="3257084"/>
              <a:ext cx="395226" cy="206987"/>
            </a:xfrm>
            <a:custGeom>
              <a:avLst/>
              <a:gdLst/>
              <a:ahLst/>
              <a:cxnLst/>
              <a:rect l="l" t="t" r="r" b="b"/>
              <a:pathLst>
                <a:path w="431" h="226" extrusionOk="0">
                  <a:moveTo>
                    <a:pt x="431" y="0"/>
                  </a:moveTo>
                  <a:cubicBezTo>
                    <a:pt x="404" y="91"/>
                    <a:pt x="331" y="168"/>
                    <a:pt x="242" y="199"/>
                  </a:cubicBezTo>
                  <a:cubicBezTo>
                    <a:pt x="163" y="226"/>
                    <a:pt x="74" y="219"/>
                    <a:pt x="0" y="180"/>
                  </a:cubicBezTo>
                  <a:cubicBezTo>
                    <a:pt x="187" y="3"/>
                    <a:pt x="431" y="0"/>
                    <a:pt x="43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77;p50">
              <a:extLst>
                <a:ext uri="{FF2B5EF4-FFF2-40B4-BE49-F238E27FC236}">
                  <a16:creationId xmlns:a16="http://schemas.microsoft.com/office/drawing/2014/main" id="{416D3937-766C-1605-AB33-750A74F7D19A}"/>
                </a:ext>
              </a:extLst>
            </p:cNvPr>
            <p:cNvSpPr/>
            <p:nvPr/>
          </p:nvSpPr>
          <p:spPr>
            <a:xfrm>
              <a:off x="4664606" y="3271333"/>
              <a:ext cx="390726" cy="192738"/>
            </a:xfrm>
            <a:custGeom>
              <a:avLst/>
              <a:gdLst/>
              <a:ahLst/>
              <a:cxnLst/>
              <a:rect l="l" t="t" r="r" b="b"/>
              <a:pathLst>
                <a:path w="426" h="210" extrusionOk="0">
                  <a:moveTo>
                    <a:pt x="249" y="144"/>
                  </a:moveTo>
                  <a:cubicBezTo>
                    <a:pt x="322" y="118"/>
                    <a:pt x="385" y="66"/>
                    <a:pt x="426" y="0"/>
                  </a:cubicBezTo>
                  <a:cubicBezTo>
                    <a:pt x="395" y="84"/>
                    <a:pt x="326" y="153"/>
                    <a:pt x="242" y="183"/>
                  </a:cubicBezTo>
                  <a:cubicBezTo>
                    <a:pt x="163" y="210"/>
                    <a:pt x="74" y="203"/>
                    <a:pt x="0" y="164"/>
                  </a:cubicBezTo>
                  <a:cubicBezTo>
                    <a:pt x="8" y="157"/>
                    <a:pt x="16" y="150"/>
                    <a:pt x="24" y="143"/>
                  </a:cubicBezTo>
                  <a:cubicBezTo>
                    <a:pt x="96" y="168"/>
                    <a:pt x="176" y="169"/>
                    <a:pt x="249" y="14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678;p50">
              <a:extLst>
                <a:ext uri="{FF2B5EF4-FFF2-40B4-BE49-F238E27FC236}">
                  <a16:creationId xmlns:a16="http://schemas.microsoft.com/office/drawing/2014/main" id="{8B87B13F-BB6B-4AD4-880F-BAC3117BDF64}"/>
                </a:ext>
              </a:extLst>
            </p:cNvPr>
            <p:cNvSpPr/>
            <p:nvPr/>
          </p:nvSpPr>
          <p:spPr>
            <a:xfrm>
              <a:off x="5578801" y="3213587"/>
              <a:ext cx="307481" cy="15749"/>
            </a:xfrm>
            <a:custGeom>
              <a:avLst/>
              <a:gdLst/>
              <a:ahLst/>
              <a:cxnLst/>
              <a:rect l="l" t="t" r="r" b="b"/>
              <a:pathLst>
                <a:path w="335" h="17" extrusionOk="0">
                  <a:moveTo>
                    <a:pt x="0" y="17"/>
                  </a:moveTo>
                  <a:cubicBezTo>
                    <a:pt x="335" y="17"/>
                    <a:pt x="335" y="17"/>
                    <a:pt x="335" y="17"/>
                  </a:cubicBezTo>
                  <a:cubicBezTo>
                    <a:pt x="335" y="17"/>
                    <a:pt x="335" y="17"/>
                    <a:pt x="335" y="17"/>
                  </a:cubicBezTo>
                  <a:cubicBezTo>
                    <a:pt x="335" y="8"/>
                    <a:pt x="327" y="0"/>
                    <a:pt x="318" y="0"/>
                  </a:cubicBezTo>
                  <a:cubicBezTo>
                    <a:pt x="17" y="0"/>
                    <a:pt x="17" y="0"/>
                    <a:pt x="17" y="0"/>
                  </a:cubicBezTo>
                  <a:cubicBezTo>
                    <a:pt x="8" y="0"/>
                    <a:pt x="0" y="8"/>
                    <a:pt x="0" y="1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679;p50">
              <a:extLst>
                <a:ext uri="{FF2B5EF4-FFF2-40B4-BE49-F238E27FC236}">
                  <a16:creationId xmlns:a16="http://schemas.microsoft.com/office/drawing/2014/main" id="{E440283F-2BDE-D28A-76E8-2DE55E29F808}"/>
                </a:ext>
              </a:extLst>
            </p:cNvPr>
            <p:cNvSpPr/>
            <p:nvPr/>
          </p:nvSpPr>
          <p:spPr>
            <a:xfrm>
              <a:off x="4466618" y="3572065"/>
              <a:ext cx="1948382" cy="58496"/>
            </a:xfrm>
            <a:custGeom>
              <a:avLst/>
              <a:gdLst/>
              <a:ahLst/>
              <a:cxnLst/>
              <a:rect l="l" t="t" r="r" b="b"/>
              <a:pathLst>
                <a:path w="2124" h="64" extrusionOk="0">
                  <a:moveTo>
                    <a:pt x="104" y="37"/>
                  </a:moveTo>
                  <a:cubicBezTo>
                    <a:pt x="2124" y="37"/>
                    <a:pt x="2124" y="37"/>
                    <a:pt x="2124" y="37"/>
                  </a:cubicBezTo>
                  <a:cubicBezTo>
                    <a:pt x="2124" y="64"/>
                    <a:pt x="2124" y="64"/>
                    <a:pt x="2124" y="64"/>
                  </a:cubicBezTo>
                  <a:cubicBezTo>
                    <a:pt x="126" y="64"/>
                    <a:pt x="126" y="64"/>
                    <a:pt x="126" y="64"/>
                  </a:cubicBezTo>
                  <a:cubicBezTo>
                    <a:pt x="85" y="64"/>
                    <a:pt x="46" y="49"/>
                    <a:pt x="15" y="21"/>
                  </a:cubicBezTo>
                  <a:cubicBezTo>
                    <a:pt x="15" y="21"/>
                    <a:pt x="15" y="21"/>
                    <a:pt x="15" y="21"/>
                  </a:cubicBezTo>
                  <a:cubicBezTo>
                    <a:pt x="8" y="15"/>
                    <a:pt x="3" y="7"/>
                    <a:pt x="0" y="0"/>
                  </a:cubicBezTo>
                  <a:cubicBezTo>
                    <a:pt x="29" y="24"/>
                    <a:pt x="66" y="37"/>
                    <a:pt x="104" y="3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680;p50">
              <a:extLst>
                <a:ext uri="{FF2B5EF4-FFF2-40B4-BE49-F238E27FC236}">
                  <a16:creationId xmlns:a16="http://schemas.microsoft.com/office/drawing/2014/main" id="{503756D8-FF97-C93F-1A81-F09791743D9E}"/>
                </a:ext>
              </a:extLst>
            </p:cNvPr>
            <p:cNvSpPr/>
            <p:nvPr/>
          </p:nvSpPr>
          <p:spPr>
            <a:xfrm>
              <a:off x="6525244" y="3527817"/>
              <a:ext cx="1480500" cy="96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3681;p50">
              <a:extLst>
                <a:ext uri="{FF2B5EF4-FFF2-40B4-BE49-F238E27FC236}">
                  <a16:creationId xmlns:a16="http://schemas.microsoft.com/office/drawing/2014/main" id="{8A18019A-8765-B6DC-98A9-B38C312232B4}"/>
                </a:ext>
              </a:extLst>
            </p:cNvPr>
            <p:cNvSpPr/>
            <p:nvPr/>
          </p:nvSpPr>
          <p:spPr>
            <a:xfrm>
              <a:off x="6525244" y="3479070"/>
              <a:ext cx="1480500" cy="9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682;p50">
              <a:extLst>
                <a:ext uri="{FF2B5EF4-FFF2-40B4-BE49-F238E27FC236}">
                  <a16:creationId xmlns:a16="http://schemas.microsoft.com/office/drawing/2014/main" id="{FC83F689-854E-0BFF-53C7-B447AF2B4AC9}"/>
                </a:ext>
              </a:extLst>
            </p:cNvPr>
            <p:cNvSpPr/>
            <p:nvPr/>
          </p:nvSpPr>
          <p:spPr>
            <a:xfrm>
              <a:off x="7776168" y="3533817"/>
              <a:ext cx="1245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683;p50">
              <a:extLst>
                <a:ext uri="{FF2B5EF4-FFF2-40B4-BE49-F238E27FC236}">
                  <a16:creationId xmlns:a16="http://schemas.microsoft.com/office/drawing/2014/main" id="{1F72D512-3603-2AB0-52F0-64265CCDAFAA}"/>
                </a:ext>
              </a:extLst>
            </p:cNvPr>
            <p:cNvSpPr/>
            <p:nvPr/>
          </p:nvSpPr>
          <p:spPr>
            <a:xfrm>
              <a:off x="7791917" y="3549566"/>
              <a:ext cx="930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684;p50">
              <a:extLst>
                <a:ext uri="{FF2B5EF4-FFF2-40B4-BE49-F238E27FC236}">
                  <a16:creationId xmlns:a16="http://schemas.microsoft.com/office/drawing/2014/main" id="{FD0EDF6C-2E76-377A-8C1E-135161769002}"/>
                </a:ext>
              </a:extLst>
            </p:cNvPr>
            <p:cNvSpPr/>
            <p:nvPr/>
          </p:nvSpPr>
          <p:spPr>
            <a:xfrm>
              <a:off x="7791917" y="3549566"/>
              <a:ext cx="58496" cy="93744"/>
            </a:xfrm>
            <a:custGeom>
              <a:avLst/>
              <a:gdLst/>
              <a:ahLst/>
              <a:cxnLst/>
              <a:rect l="l" t="t" r="r" b="b"/>
              <a:pathLst>
                <a:path w="64" h="102" extrusionOk="0">
                  <a:moveTo>
                    <a:pt x="51" y="0"/>
                  </a:moveTo>
                  <a:cubicBezTo>
                    <a:pt x="56" y="0"/>
                    <a:pt x="60" y="0"/>
                    <a:pt x="64" y="2"/>
                  </a:cubicBezTo>
                  <a:cubicBezTo>
                    <a:pt x="43" y="7"/>
                    <a:pt x="27" y="27"/>
                    <a:pt x="27" y="51"/>
                  </a:cubicBezTo>
                  <a:cubicBezTo>
                    <a:pt x="27" y="74"/>
                    <a:pt x="43" y="94"/>
                    <a:pt x="64" y="100"/>
                  </a:cubicBezTo>
                  <a:cubicBezTo>
                    <a:pt x="60" y="101"/>
                    <a:pt x="56"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685;p50">
              <a:extLst>
                <a:ext uri="{FF2B5EF4-FFF2-40B4-BE49-F238E27FC236}">
                  <a16:creationId xmlns:a16="http://schemas.microsoft.com/office/drawing/2014/main" id="{7BD0F85E-4E9C-EE8E-BFA7-060F2C7CCFE8}"/>
                </a:ext>
              </a:extLst>
            </p:cNvPr>
            <p:cNvSpPr/>
            <p:nvPr/>
          </p:nvSpPr>
          <p:spPr>
            <a:xfrm>
              <a:off x="7601428" y="3533817"/>
              <a:ext cx="1245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3686;p50">
              <a:extLst>
                <a:ext uri="{FF2B5EF4-FFF2-40B4-BE49-F238E27FC236}">
                  <a16:creationId xmlns:a16="http://schemas.microsoft.com/office/drawing/2014/main" id="{E8145D6A-AC61-F7AD-9DE1-D83265A0ABF3}"/>
                </a:ext>
              </a:extLst>
            </p:cNvPr>
            <p:cNvSpPr/>
            <p:nvPr/>
          </p:nvSpPr>
          <p:spPr>
            <a:xfrm>
              <a:off x="7616428" y="3549566"/>
              <a:ext cx="936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687;p50">
              <a:extLst>
                <a:ext uri="{FF2B5EF4-FFF2-40B4-BE49-F238E27FC236}">
                  <a16:creationId xmlns:a16="http://schemas.microsoft.com/office/drawing/2014/main" id="{A72B9DFE-D91E-C2D3-43B2-74EF95AF5186}"/>
                </a:ext>
              </a:extLst>
            </p:cNvPr>
            <p:cNvSpPr/>
            <p:nvPr/>
          </p:nvSpPr>
          <p:spPr>
            <a:xfrm>
              <a:off x="7616428" y="3549566"/>
              <a:ext cx="59247" cy="93744"/>
            </a:xfrm>
            <a:custGeom>
              <a:avLst/>
              <a:gdLst/>
              <a:ahLst/>
              <a:cxnLst/>
              <a:rect l="l" t="t" r="r" b="b"/>
              <a:pathLst>
                <a:path w="65" h="102" extrusionOk="0">
                  <a:moveTo>
                    <a:pt x="51" y="0"/>
                  </a:moveTo>
                  <a:cubicBezTo>
                    <a:pt x="56" y="0"/>
                    <a:pt x="60" y="0"/>
                    <a:pt x="65" y="2"/>
                  </a:cubicBezTo>
                  <a:cubicBezTo>
                    <a:pt x="43" y="7"/>
                    <a:pt x="27" y="27"/>
                    <a:pt x="27" y="51"/>
                  </a:cubicBezTo>
                  <a:cubicBezTo>
                    <a:pt x="27" y="74"/>
                    <a:pt x="43" y="94"/>
                    <a:pt x="65" y="100"/>
                  </a:cubicBezTo>
                  <a:cubicBezTo>
                    <a:pt x="60" y="101"/>
                    <a:pt x="56"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688;p50">
              <a:extLst>
                <a:ext uri="{FF2B5EF4-FFF2-40B4-BE49-F238E27FC236}">
                  <a16:creationId xmlns:a16="http://schemas.microsoft.com/office/drawing/2014/main" id="{693A2FCB-F94E-A922-1AA7-0884FB954019}"/>
                </a:ext>
              </a:extLst>
            </p:cNvPr>
            <p:cNvSpPr/>
            <p:nvPr/>
          </p:nvSpPr>
          <p:spPr>
            <a:xfrm>
              <a:off x="6950468" y="3533817"/>
              <a:ext cx="1236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689;p50">
              <a:extLst>
                <a:ext uri="{FF2B5EF4-FFF2-40B4-BE49-F238E27FC236}">
                  <a16:creationId xmlns:a16="http://schemas.microsoft.com/office/drawing/2014/main" id="{567C843E-7395-D6EB-1A79-C60878224EAE}"/>
                </a:ext>
              </a:extLst>
            </p:cNvPr>
            <p:cNvSpPr/>
            <p:nvPr/>
          </p:nvSpPr>
          <p:spPr>
            <a:xfrm>
              <a:off x="6964717" y="3549566"/>
              <a:ext cx="936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3690;p50">
              <a:extLst>
                <a:ext uri="{FF2B5EF4-FFF2-40B4-BE49-F238E27FC236}">
                  <a16:creationId xmlns:a16="http://schemas.microsoft.com/office/drawing/2014/main" id="{79610132-7AA1-54DA-33E2-3F63E2AB521E}"/>
                </a:ext>
              </a:extLst>
            </p:cNvPr>
            <p:cNvSpPr/>
            <p:nvPr/>
          </p:nvSpPr>
          <p:spPr>
            <a:xfrm>
              <a:off x="6964717" y="3549566"/>
              <a:ext cx="59996" cy="93744"/>
            </a:xfrm>
            <a:custGeom>
              <a:avLst/>
              <a:gdLst/>
              <a:ahLst/>
              <a:cxnLst/>
              <a:rect l="l" t="t" r="r" b="b"/>
              <a:pathLst>
                <a:path w="65" h="102" extrusionOk="0">
                  <a:moveTo>
                    <a:pt x="51" y="0"/>
                  </a:moveTo>
                  <a:cubicBezTo>
                    <a:pt x="56" y="0"/>
                    <a:pt x="61" y="0"/>
                    <a:pt x="65" y="2"/>
                  </a:cubicBezTo>
                  <a:cubicBezTo>
                    <a:pt x="43" y="7"/>
                    <a:pt x="27" y="27"/>
                    <a:pt x="27" y="51"/>
                  </a:cubicBezTo>
                  <a:cubicBezTo>
                    <a:pt x="27" y="74"/>
                    <a:pt x="43" y="94"/>
                    <a:pt x="65" y="100"/>
                  </a:cubicBezTo>
                  <a:cubicBezTo>
                    <a:pt x="61" y="101"/>
                    <a:pt x="56" y="102"/>
                    <a:pt x="51" y="102"/>
                  </a:cubicBezTo>
                  <a:cubicBezTo>
                    <a:pt x="23" y="102"/>
                    <a:pt x="0" y="79"/>
                    <a:pt x="0" y="51"/>
                  </a:cubicBezTo>
                  <a:cubicBezTo>
                    <a:pt x="0" y="22"/>
                    <a:pt x="23"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3691;p50">
              <a:extLst>
                <a:ext uri="{FF2B5EF4-FFF2-40B4-BE49-F238E27FC236}">
                  <a16:creationId xmlns:a16="http://schemas.microsoft.com/office/drawing/2014/main" id="{14FB2697-FA17-75C4-8034-64B48E1141E9}"/>
                </a:ext>
              </a:extLst>
            </p:cNvPr>
            <p:cNvSpPr/>
            <p:nvPr/>
          </p:nvSpPr>
          <p:spPr>
            <a:xfrm>
              <a:off x="6774978" y="3533817"/>
              <a:ext cx="123600" cy="1245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3692;p50">
              <a:extLst>
                <a:ext uri="{FF2B5EF4-FFF2-40B4-BE49-F238E27FC236}">
                  <a16:creationId xmlns:a16="http://schemas.microsoft.com/office/drawing/2014/main" id="{294F8A5B-FC2B-8A42-0EF0-53AF2EB732DC}"/>
                </a:ext>
              </a:extLst>
            </p:cNvPr>
            <p:cNvSpPr/>
            <p:nvPr/>
          </p:nvSpPr>
          <p:spPr>
            <a:xfrm>
              <a:off x="6790728" y="3549566"/>
              <a:ext cx="93600" cy="93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3693;p50">
              <a:extLst>
                <a:ext uri="{FF2B5EF4-FFF2-40B4-BE49-F238E27FC236}">
                  <a16:creationId xmlns:a16="http://schemas.microsoft.com/office/drawing/2014/main" id="{6880ACA6-B1F5-6BFF-B8F0-25F6270EFDCD}"/>
                </a:ext>
              </a:extLst>
            </p:cNvPr>
            <p:cNvSpPr/>
            <p:nvPr/>
          </p:nvSpPr>
          <p:spPr>
            <a:xfrm>
              <a:off x="6790728" y="3549566"/>
              <a:ext cx="58496" cy="93744"/>
            </a:xfrm>
            <a:custGeom>
              <a:avLst/>
              <a:gdLst/>
              <a:ahLst/>
              <a:cxnLst/>
              <a:rect l="l" t="t" r="r" b="b"/>
              <a:pathLst>
                <a:path w="64" h="102" extrusionOk="0">
                  <a:moveTo>
                    <a:pt x="51" y="0"/>
                  </a:moveTo>
                  <a:cubicBezTo>
                    <a:pt x="55" y="0"/>
                    <a:pt x="60" y="0"/>
                    <a:pt x="64" y="2"/>
                  </a:cubicBezTo>
                  <a:cubicBezTo>
                    <a:pt x="42" y="7"/>
                    <a:pt x="26" y="27"/>
                    <a:pt x="26" y="51"/>
                  </a:cubicBezTo>
                  <a:cubicBezTo>
                    <a:pt x="26" y="74"/>
                    <a:pt x="42" y="94"/>
                    <a:pt x="64" y="100"/>
                  </a:cubicBezTo>
                  <a:cubicBezTo>
                    <a:pt x="60" y="101"/>
                    <a:pt x="55" y="102"/>
                    <a:pt x="51" y="102"/>
                  </a:cubicBezTo>
                  <a:cubicBezTo>
                    <a:pt x="22" y="102"/>
                    <a:pt x="0" y="79"/>
                    <a:pt x="0" y="51"/>
                  </a:cubicBezTo>
                  <a:cubicBezTo>
                    <a:pt x="0" y="22"/>
                    <a:pt x="22"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3694;p50">
              <a:extLst>
                <a:ext uri="{FF2B5EF4-FFF2-40B4-BE49-F238E27FC236}">
                  <a16:creationId xmlns:a16="http://schemas.microsoft.com/office/drawing/2014/main" id="{E22F67B9-1840-5200-20A6-D0E1A77EF57C}"/>
                </a:ext>
              </a:extLst>
            </p:cNvPr>
            <p:cNvSpPr/>
            <p:nvPr/>
          </p:nvSpPr>
          <p:spPr>
            <a:xfrm>
              <a:off x="6462247" y="3229336"/>
              <a:ext cx="1770645" cy="401225"/>
            </a:xfrm>
            <a:custGeom>
              <a:avLst/>
              <a:gdLst/>
              <a:ahLst/>
              <a:cxnLst/>
              <a:rect l="l" t="t" r="r" b="b"/>
              <a:pathLst>
                <a:path w="1930" h="437" extrusionOk="0">
                  <a:moveTo>
                    <a:pt x="0" y="34"/>
                  </a:moveTo>
                  <a:cubicBezTo>
                    <a:pt x="0" y="437"/>
                    <a:pt x="0" y="437"/>
                    <a:pt x="0" y="437"/>
                  </a:cubicBezTo>
                  <a:cubicBezTo>
                    <a:pt x="1930" y="437"/>
                    <a:pt x="1930" y="437"/>
                    <a:pt x="1930" y="437"/>
                  </a:cubicBezTo>
                  <a:cubicBezTo>
                    <a:pt x="1930" y="34"/>
                    <a:pt x="1930" y="34"/>
                    <a:pt x="1930" y="34"/>
                  </a:cubicBezTo>
                  <a:cubicBezTo>
                    <a:pt x="1930" y="15"/>
                    <a:pt x="1915" y="0"/>
                    <a:pt x="1896" y="0"/>
                  </a:cubicBezTo>
                  <a:cubicBezTo>
                    <a:pt x="1714" y="0"/>
                    <a:pt x="216" y="0"/>
                    <a:pt x="34" y="0"/>
                  </a:cubicBezTo>
                  <a:cubicBezTo>
                    <a:pt x="15" y="0"/>
                    <a:pt x="0" y="15"/>
                    <a:pt x="0" y="34"/>
                  </a:cubicBezTo>
                  <a:close/>
                  <a:moveTo>
                    <a:pt x="1317" y="378"/>
                  </a:moveTo>
                  <a:cubicBezTo>
                    <a:pt x="1317" y="361"/>
                    <a:pt x="1331" y="347"/>
                    <a:pt x="1348" y="347"/>
                  </a:cubicBezTo>
                  <a:cubicBezTo>
                    <a:pt x="1588" y="347"/>
                    <a:pt x="1588" y="347"/>
                    <a:pt x="1588" y="347"/>
                  </a:cubicBezTo>
                  <a:cubicBezTo>
                    <a:pt x="1605" y="347"/>
                    <a:pt x="1619" y="361"/>
                    <a:pt x="1619" y="378"/>
                  </a:cubicBezTo>
                  <a:cubicBezTo>
                    <a:pt x="1619" y="395"/>
                    <a:pt x="1605" y="409"/>
                    <a:pt x="1588" y="409"/>
                  </a:cubicBezTo>
                  <a:cubicBezTo>
                    <a:pt x="1348" y="409"/>
                    <a:pt x="1348" y="409"/>
                    <a:pt x="1348" y="409"/>
                  </a:cubicBezTo>
                  <a:cubicBezTo>
                    <a:pt x="1331" y="409"/>
                    <a:pt x="1317" y="395"/>
                    <a:pt x="1317" y="37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3695;p50">
              <a:extLst>
                <a:ext uri="{FF2B5EF4-FFF2-40B4-BE49-F238E27FC236}">
                  <a16:creationId xmlns:a16="http://schemas.microsoft.com/office/drawing/2014/main" id="{1AADC983-4BB1-C95D-BD07-6E8FC679878A}"/>
                </a:ext>
              </a:extLst>
            </p:cNvPr>
            <p:cNvSpPr/>
            <p:nvPr/>
          </p:nvSpPr>
          <p:spPr>
            <a:xfrm>
              <a:off x="7670424" y="3590064"/>
              <a:ext cx="277483" cy="40497"/>
            </a:xfrm>
            <a:custGeom>
              <a:avLst/>
              <a:gdLst/>
              <a:ahLst/>
              <a:cxnLst/>
              <a:rect l="l" t="t" r="r" b="b"/>
              <a:pathLst>
                <a:path w="302" h="44" extrusionOk="0">
                  <a:moveTo>
                    <a:pt x="0" y="14"/>
                  </a:moveTo>
                  <a:cubicBezTo>
                    <a:pt x="0" y="9"/>
                    <a:pt x="1" y="4"/>
                    <a:pt x="4" y="0"/>
                  </a:cubicBezTo>
                  <a:cubicBezTo>
                    <a:pt x="9" y="9"/>
                    <a:pt x="19" y="16"/>
                    <a:pt x="31" y="16"/>
                  </a:cubicBezTo>
                  <a:cubicBezTo>
                    <a:pt x="271" y="16"/>
                    <a:pt x="271" y="16"/>
                    <a:pt x="271" y="16"/>
                  </a:cubicBezTo>
                  <a:cubicBezTo>
                    <a:pt x="283" y="16"/>
                    <a:pt x="293" y="9"/>
                    <a:pt x="298" y="0"/>
                  </a:cubicBezTo>
                  <a:cubicBezTo>
                    <a:pt x="300" y="4"/>
                    <a:pt x="302" y="9"/>
                    <a:pt x="302" y="14"/>
                  </a:cubicBezTo>
                  <a:cubicBezTo>
                    <a:pt x="302" y="29"/>
                    <a:pt x="292" y="41"/>
                    <a:pt x="278" y="44"/>
                  </a:cubicBezTo>
                  <a:cubicBezTo>
                    <a:pt x="24" y="44"/>
                    <a:pt x="24" y="44"/>
                    <a:pt x="24" y="44"/>
                  </a:cubicBezTo>
                  <a:cubicBezTo>
                    <a:pt x="10" y="41"/>
                    <a:pt x="0" y="29"/>
                    <a:pt x="0"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3696;p50">
              <a:extLst>
                <a:ext uri="{FF2B5EF4-FFF2-40B4-BE49-F238E27FC236}">
                  <a16:creationId xmlns:a16="http://schemas.microsoft.com/office/drawing/2014/main" id="{BA522444-03C9-CB72-A21A-0FDE66E5AD57}"/>
                </a:ext>
              </a:extLst>
            </p:cNvPr>
            <p:cNvSpPr/>
            <p:nvPr/>
          </p:nvSpPr>
          <p:spPr>
            <a:xfrm>
              <a:off x="6462247" y="3229336"/>
              <a:ext cx="1770645" cy="58496"/>
            </a:xfrm>
            <a:custGeom>
              <a:avLst/>
              <a:gdLst/>
              <a:ahLst/>
              <a:cxnLst/>
              <a:rect l="l" t="t" r="r" b="b"/>
              <a:pathLst>
                <a:path w="1930" h="64" extrusionOk="0">
                  <a:moveTo>
                    <a:pt x="34" y="0"/>
                  </a:moveTo>
                  <a:cubicBezTo>
                    <a:pt x="216" y="0"/>
                    <a:pt x="1714" y="0"/>
                    <a:pt x="1896" y="0"/>
                  </a:cubicBezTo>
                  <a:cubicBezTo>
                    <a:pt x="1915" y="0"/>
                    <a:pt x="1930" y="15"/>
                    <a:pt x="1930" y="34"/>
                  </a:cubicBezTo>
                  <a:cubicBezTo>
                    <a:pt x="1930" y="63"/>
                    <a:pt x="1930" y="63"/>
                    <a:pt x="1930" y="63"/>
                  </a:cubicBezTo>
                  <a:cubicBezTo>
                    <a:pt x="1930" y="44"/>
                    <a:pt x="1915" y="29"/>
                    <a:pt x="1896" y="29"/>
                  </a:cubicBezTo>
                  <a:cubicBezTo>
                    <a:pt x="1714" y="29"/>
                    <a:pt x="216" y="29"/>
                    <a:pt x="34" y="30"/>
                  </a:cubicBezTo>
                  <a:cubicBezTo>
                    <a:pt x="15" y="30"/>
                    <a:pt x="0" y="45"/>
                    <a:pt x="0" y="64"/>
                  </a:cubicBezTo>
                  <a:cubicBezTo>
                    <a:pt x="0" y="34"/>
                    <a:pt x="0" y="34"/>
                    <a:pt x="0" y="34"/>
                  </a:cubicBezTo>
                  <a:cubicBezTo>
                    <a:pt x="0" y="15"/>
                    <a:pt x="15" y="0"/>
                    <a:pt x="34"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3697;p50">
              <a:extLst>
                <a:ext uri="{FF2B5EF4-FFF2-40B4-BE49-F238E27FC236}">
                  <a16:creationId xmlns:a16="http://schemas.microsoft.com/office/drawing/2014/main" id="{B105868A-EA10-056B-179F-D9511D11F24E}"/>
                </a:ext>
              </a:extLst>
            </p:cNvPr>
            <p:cNvSpPr/>
            <p:nvPr/>
          </p:nvSpPr>
          <p:spPr>
            <a:xfrm>
              <a:off x="6498995" y="3270583"/>
              <a:ext cx="1704650" cy="86995"/>
            </a:xfrm>
            <a:custGeom>
              <a:avLst/>
              <a:gdLst/>
              <a:ahLst/>
              <a:cxnLst/>
              <a:rect l="l" t="t" r="r" b="b"/>
              <a:pathLst>
                <a:path w="1858" h="95" extrusionOk="0">
                  <a:moveTo>
                    <a:pt x="15" y="95"/>
                  </a:moveTo>
                  <a:cubicBezTo>
                    <a:pt x="1843" y="95"/>
                    <a:pt x="1843" y="95"/>
                    <a:pt x="1843" y="95"/>
                  </a:cubicBezTo>
                  <a:cubicBezTo>
                    <a:pt x="1851" y="95"/>
                    <a:pt x="1858" y="88"/>
                    <a:pt x="1858" y="80"/>
                  </a:cubicBezTo>
                  <a:cubicBezTo>
                    <a:pt x="1858" y="15"/>
                    <a:pt x="1858" y="15"/>
                    <a:pt x="1858" y="15"/>
                  </a:cubicBezTo>
                  <a:cubicBezTo>
                    <a:pt x="1858" y="7"/>
                    <a:pt x="1851" y="0"/>
                    <a:pt x="1843" y="0"/>
                  </a:cubicBezTo>
                  <a:cubicBezTo>
                    <a:pt x="15" y="0"/>
                    <a:pt x="15" y="0"/>
                    <a:pt x="15" y="0"/>
                  </a:cubicBezTo>
                  <a:cubicBezTo>
                    <a:pt x="7" y="0"/>
                    <a:pt x="0" y="7"/>
                    <a:pt x="0" y="15"/>
                  </a:cubicBezTo>
                  <a:cubicBezTo>
                    <a:pt x="0" y="80"/>
                    <a:pt x="0" y="80"/>
                    <a:pt x="0" y="80"/>
                  </a:cubicBezTo>
                  <a:cubicBezTo>
                    <a:pt x="0" y="88"/>
                    <a:pt x="7" y="95"/>
                    <a:pt x="15" y="9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3698;p50">
              <a:extLst>
                <a:ext uri="{FF2B5EF4-FFF2-40B4-BE49-F238E27FC236}">
                  <a16:creationId xmlns:a16="http://schemas.microsoft.com/office/drawing/2014/main" id="{D20E7AA9-AB20-6CDA-070E-4C39BFF6E49F}"/>
                </a:ext>
              </a:extLst>
            </p:cNvPr>
            <p:cNvSpPr/>
            <p:nvPr/>
          </p:nvSpPr>
          <p:spPr>
            <a:xfrm>
              <a:off x="6703733" y="3396489"/>
              <a:ext cx="28498" cy="8250"/>
            </a:xfrm>
            <a:custGeom>
              <a:avLst/>
              <a:gdLst/>
              <a:ahLst/>
              <a:cxnLst/>
              <a:rect l="l" t="t" r="r" b="b"/>
              <a:pathLst>
                <a:path w="38" h="11" extrusionOk="0">
                  <a:moveTo>
                    <a:pt x="38" y="11"/>
                  </a:moveTo>
                  <a:lnTo>
                    <a:pt x="12" y="11"/>
                  </a:lnTo>
                  <a:lnTo>
                    <a:pt x="0" y="0"/>
                  </a:lnTo>
                  <a:lnTo>
                    <a:pt x="27" y="0"/>
                  </a:lnTo>
                  <a:lnTo>
                    <a:pt x="38" y="1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3699;p50">
              <a:extLst>
                <a:ext uri="{FF2B5EF4-FFF2-40B4-BE49-F238E27FC236}">
                  <a16:creationId xmlns:a16="http://schemas.microsoft.com/office/drawing/2014/main" id="{AABB0652-B542-23EC-3DD8-EC9090A26BB2}"/>
                </a:ext>
              </a:extLst>
            </p:cNvPr>
            <p:cNvSpPr/>
            <p:nvPr/>
          </p:nvSpPr>
          <p:spPr>
            <a:xfrm>
              <a:off x="6639986" y="3396489"/>
              <a:ext cx="28498" cy="8250"/>
            </a:xfrm>
            <a:custGeom>
              <a:avLst/>
              <a:gdLst/>
              <a:ahLst/>
              <a:cxnLst/>
              <a:rect l="l" t="t" r="r" b="b"/>
              <a:pathLst>
                <a:path w="38" h="11" extrusionOk="0">
                  <a:moveTo>
                    <a:pt x="0" y="0"/>
                  </a:moveTo>
                  <a:lnTo>
                    <a:pt x="26" y="0"/>
                  </a:lnTo>
                  <a:lnTo>
                    <a:pt x="38" y="11"/>
                  </a:lnTo>
                  <a:lnTo>
                    <a:pt x="11"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3700;p50">
              <a:extLst>
                <a:ext uri="{FF2B5EF4-FFF2-40B4-BE49-F238E27FC236}">
                  <a16:creationId xmlns:a16="http://schemas.microsoft.com/office/drawing/2014/main" id="{9793C547-C637-5EA6-A4E7-3B1FC0AD5758}"/>
                </a:ext>
              </a:extLst>
            </p:cNvPr>
            <p:cNvSpPr/>
            <p:nvPr/>
          </p:nvSpPr>
          <p:spPr>
            <a:xfrm>
              <a:off x="6672235" y="3396489"/>
              <a:ext cx="27749" cy="8250"/>
            </a:xfrm>
            <a:custGeom>
              <a:avLst/>
              <a:gdLst/>
              <a:ahLst/>
              <a:cxnLst/>
              <a:rect l="l" t="t" r="r" b="b"/>
              <a:pathLst>
                <a:path w="37" h="11" extrusionOk="0">
                  <a:moveTo>
                    <a:pt x="0" y="0"/>
                  </a:moveTo>
                  <a:lnTo>
                    <a:pt x="26" y="0"/>
                  </a:lnTo>
                  <a:lnTo>
                    <a:pt x="37" y="11"/>
                  </a:lnTo>
                  <a:lnTo>
                    <a:pt x="11"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3701;p50">
              <a:extLst>
                <a:ext uri="{FF2B5EF4-FFF2-40B4-BE49-F238E27FC236}">
                  <a16:creationId xmlns:a16="http://schemas.microsoft.com/office/drawing/2014/main" id="{4F046E14-B6B0-2CD2-D5E8-56E38CBA295A}"/>
                </a:ext>
              </a:extLst>
            </p:cNvPr>
            <p:cNvSpPr/>
            <p:nvPr/>
          </p:nvSpPr>
          <p:spPr>
            <a:xfrm>
              <a:off x="6576241" y="3396489"/>
              <a:ext cx="27749" cy="8250"/>
            </a:xfrm>
            <a:custGeom>
              <a:avLst/>
              <a:gdLst/>
              <a:ahLst/>
              <a:cxnLst/>
              <a:rect l="l" t="t" r="r" b="b"/>
              <a:pathLst>
                <a:path w="37" h="11" extrusionOk="0">
                  <a:moveTo>
                    <a:pt x="0" y="0"/>
                  </a:moveTo>
                  <a:lnTo>
                    <a:pt x="26" y="0"/>
                  </a:lnTo>
                  <a:lnTo>
                    <a:pt x="37" y="11"/>
                  </a:lnTo>
                  <a:lnTo>
                    <a:pt x="12"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3702;p50">
              <a:extLst>
                <a:ext uri="{FF2B5EF4-FFF2-40B4-BE49-F238E27FC236}">
                  <a16:creationId xmlns:a16="http://schemas.microsoft.com/office/drawing/2014/main" id="{29C30AAC-9561-3DE6-D0E0-0453B928F934}"/>
                </a:ext>
              </a:extLst>
            </p:cNvPr>
            <p:cNvSpPr/>
            <p:nvPr/>
          </p:nvSpPr>
          <p:spPr>
            <a:xfrm>
              <a:off x="6607739" y="3396489"/>
              <a:ext cx="28498" cy="8250"/>
            </a:xfrm>
            <a:custGeom>
              <a:avLst/>
              <a:gdLst/>
              <a:ahLst/>
              <a:cxnLst/>
              <a:rect l="l" t="t" r="r" b="b"/>
              <a:pathLst>
                <a:path w="38" h="11" extrusionOk="0">
                  <a:moveTo>
                    <a:pt x="0" y="0"/>
                  </a:moveTo>
                  <a:lnTo>
                    <a:pt x="26" y="0"/>
                  </a:lnTo>
                  <a:lnTo>
                    <a:pt x="38" y="11"/>
                  </a:lnTo>
                  <a:lnTo>
                    <a:pt x="13"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3703;p50">
              <a:extLst>
                <a:ext uri="{FF2B5EF4-FFF2-40B4-BE49-F238E27FC236}">
                  <a16:creationId xmlns:a16="http://schemas.microsoft.com/office/drawing/2014/main" id="{788E0668-B8AF-6274-9A14-2BDF744049D1}"/>
                </a:ext>
              </a:extLst>
            </p:cNvPr>
            <p:cNvSpPr/>
            <p:nvPr/>
          </p:nvSpPr>
          <p:spPr>
            <a:xfrm>
              <a:off x="6735231" y="3396489"/>
              <a:ext cx="1444413" cy="8250"/>
            </a:xfrm>
            <a:custGeom>
              <a:avLst/>
              <a:gdLst/>
              <a:ahLst/>
              <a:cxnLst/>
              <a:rect l="l" t="t" r="r" b="b"/>
              <a:pathLst>
                <a:path w="1926" h="11" extrusionOk="0">
                  <a:moveTo>
                    <a:pt x="0" y="0"/>
                  </a:moveTo>
                  <a:lnTo>
                    <a:pt x="1926" y="0"/>
                  </a:lnTo>
                  <a:lnTo>
                    <a:pt x="1926" y="11"/>
                  </a:lnTo>
                  <a:lnTo>
                    <a:pt x="13" y="11"/>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3704;p50">
              <a:extLst>
                <a:ext uri="{FF2B5EF4-FFF2-40B4-BE49-F238E27FC236}">
                  <a16:creationId xmlns:a16="http://schemas.microsoft.com/office/drawing/2014/main" id="{2E785E12-814A-EF60-3E31-25B0878657FD}"/>
                </a:ext>
              </a:extLst>
            </p:cNvPr>
            <p:cNvSpPr/>
            <p:nvPr/>
          </p:nvSpPr>
          <p:spPr>
            <a:xfrm>
              <a:off x="6547742" y="3396489"/>
              <a:ext cx="24749" cy="8250"/>
            </a:xfrm>
            <a:custGeom>
              <a:avLst/>
              <a:gdLst/>
              <a:ahLst/>
              <a:cxnLst/>
              <a:rect l="l" t="t" r="r" b="b"/>
              <a:pathLst>
                <a:path w="33" h="11" extrusionOk="0">
                  <a:moveTo>
                    <a:pt x="0" y="4"/>
                  </a:moveTo>
                  <a:lnTo>
                    <a:pt x="0" y="0"/>
                  </a:lnTo>
                  <a:lnTo>
                    <a:pt x="22" y="0"/>
                  </a:lnTo>
                  <a:lnTo>
                    <a:pt x="33" y="11"/>
                  </a:lnTo>
                  <a:lnTo>
                    <a:pt x="7" y="11"/>
                  </a:lnTo>
                  <a:lnTo>
                    <a:pt x="0" y="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7" name="Google Shape;3705;p50">
              <a:extLst>
                <a:ext uri="{FF2B5EF4-FFF2-40B4-BE49-F238E27FC236}">
                  <a16:creationId xmlns:a16="http://schemas.microsoft.com/office/drawing/2014/main" id="{44A0A760-CD90-7437-0198-A8151B695ECE}"/>
                </a:ext>
              </a:extLst>
            </p:cNvPr>
            <p:cNvSpPr/>
            <p:nvPr/>
          </p:nvSpPr>
          <p:spPr>
            <a:xfrm>
              <a:off x="6700733" y="3256334"/>
              <a:ext cx="115493" cy="233985"/>
            </a:xfrm>
            <a:custGeom>
              <a:avLst/>
              <a:gdLst/>
              <a:ahLst/>
              <a:cxnLst/>
              <a:rect l="l" t="t" r="r" b="b"/>
              <a:pathLst>
                <a:path w="126" h="255" extrusionOk="0">
                  <a:moveTo>
                    <a:pt x="10" y="255"/>
                  </a:moveTo>
                  <a:cubicBezTo>
                    <a:pt x="116" y="255"/>
                    <a:pt x="116" y="255"/>
                    <a:pt x="116" y="255"/>
                  </a:cubicBezTo>
                  <a:cubicBezTo>
                    <a:pt x="122" y="255"/>
                    <a:pt x="126" y="250"/>
                    <a:pt x="126" y="244"/>
                  </a:cubicBezTo>
                  <a:cubicBezTo>
                    <a:pt x="126" y="10"/>
                    <a:pt x="126" y="10"/>
                    <a:pt x="126" y="10"/>
                  </a:cubicBezTo>
                  <a:cubicBezTo>
                    <a:pt x="126" y="5"/>
                    <a:pt x="122" y="0"/>
                    <a:pt x="116" y="0"/>
                  </a:cubicBezTo>
                  <a:cubicBezTo>
                    <a:pt x="10" y="0"/>
                    <a:pt x="10" y="0"/>
                    <a:pt x="10" y="0"/>
                  </a:cubicBezTo>
                  <a:cubicBezTo>
                    <a:pt x="5" y="0"/>
                    <a:pt x="0" y="5"/>
                    <a:pt x="0" y="10"/>
                  </a:cubicBezTo>
                  <a:cubicBezTo>
                    <a:pt x="0" y="244"/>
                    <a:pt x="0" y="244"/>
                    <a:pt x="0" y="244"/>
                  </a:cubicBezTo>
                  <a:cubicBezTo>
                    <a:pt x="0" y="250"/>
                    <a:pt x="5" y="255"/>
                    <a:pt x="10" y="255"/>
                  </a:cubicBezTo>
                  <a:close/>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8" name="Google Shape;3706;p50">
              <a:extLst>
                <a:ext uri="{FF2B5EF4-FFF2-40B4-BE49-F238E27FC236}">
                  <a16:creationId xmlns:a16="http://schemas.microsoft.com/office/drawing/2014/main" id="{69920121-E697-8BD8-A380-AEE77F18BBEA}"/>
                </a:ext>
              </a:extLst>
            </p:cNvPr>
            <p:cNvSpPr/>
            <p:nvPr/>
          </p:nvSpPr>
          <p:spPr>
            <a:xfrm>
              <a:off x="7830165" y="3256334"/>
              <a:ext cx="115493" cy="233985"/>
            </a:xfrm>
            <a:custGeom>
              <a:avLst/>
              <a:gdLst/>
              <a:ahLst/>
              <a:cxnLst/>
              <a:rect l="l" t="t" r="r" b="b"/>
              <a:pathLst>
                <a:path w="126" h="255" extrusionOk="0">
                  <a:moveTo>
                    <a:pt x="10" y="255"/>
                  </a:moveTo>
                  <a:cubicBezTo>
                    <a:pt x="116" y="255"/>
                    <a:pt x="116" y="255"/>
                    <a:pt x="116" y="255"/>
                  </a:cubicBezTo>
                  <a:cubicBezTo>
                    <a:pt x="121" y="255"/>
                    <a:pt x="126" y="250"/>
                    <a:pt x="126" y="244"/>
                  </a:cubicBezTo>
                  <a:cubicBezTo>
                    <a:pt x="126" y="10"/>
                    <a:pt x="126" y="10"/>
                    <a:pt x="126" y="10"/>
                  </a:cubicBezTo>
                  <a:cubicBezTo>
                    <a:pt x="126" y="5"/>
                    <a:pt x="121" y="0"/>
                    <a:pt x="116" y="0"/>
                  </a:cubicBezTo>
                  <a:cubicBezTo>
                    <a:pt x="10" y="0"/>
                    <a:pt x="10" y="0"/>
                    <a:pt x="10" y="0"/>
                  </a:cubicBezTo>
                  <a:cubicBezTo>
                    <a:pt x="4" y="0"/>
                    <a:pt x="0" y="5"/>
                    <a:pt x="0" y="10"/>
                  </a:cubicBezTo>
                  <a:cubicBezTo>
                    <a:pt x="0" y="244"/>
                    <a:pt x="0" y="244"/>
                    <a:pt x="0" y="244"/>
                  </a:cubicBezTo>
                  <a:cubicBezTo>
                    <a:pt x="0" y="250"/>
                    <a:pt x="4" y="255"/>
                    <a:pt x="10" y="255"/>
                  </a:cubicBezTo>
                  <a:close/>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9" name="Google Shape;3707;p50">
              <a:extLst>
                <a:ext uri="{FF2B5EF4-FFF2-40B4-BE49-F238E27FC236}">
                  <a16:creationId xmlns:a16="http://schemas.microsoft.com/office/drawing/2014/main" id="{8BFC5C21-DCBF-2098-4B12-236B16231660}"/>
                </a:ext>
              </a:extLst>
            </p:cNvPr>
            <p:cNvSpPr/>
            <p:nvPr/>
          </p:nvSpPr>
          <p:spPr>
            <a:xfrm>
              <a:off x="6462247" y="3503819"/>
              <a:ext cx="1770600" cy="1266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3708;p50">
              <a:extLst>
                <a:ext uri="{FF2B5EF4-FFF2-40B4-BE49-F238E27FC236}">
                  <a16:creationId xmlns:a16="http://schemas.microsoft.com/office/drawing/2014/main" id="{D6D151D1-23E6-86C9-3FE1-0C87CA87E672}"/>
                </a:ext>
              </a:extLst>
            </p:cNvPr>
            <p:cNvSpPr/>
            <p:nvPr/>
          </p:nvSpPr>
          <p:spPr>
            <a:xfrm>
              <a:off x="6462247" y="3503819"/>
              <a:ext cx="1770600" cy="15600"/>
            </a:xfrm>
            <a:prstGeom prst="rect">
              <a:avLst/>
            </a:prstGeom>
            <a:solidFill>
              <a:srgbClr val="00BA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3709;p50">
              <a:extLst>
                <a:ext uri="{FF2B5EF4-FFF2-40B4-BE49-F238E27FC236}">
                  <a16:creationId xmlns:a16="http://schemas.microsoft.com/office/drawing/2014/main" id="{9469C05C-0241-8B47-748E-9A27F931CC7E}"/>
                </a:ext>
              </a:extLst>
            </p:cNvPr>
            <p:cNvSpPr/>
            <p:nvPr/>
          </p:nvSpPr>
          <p:spPr>
            <a:xfrm>
              <a:off x="7226451" y="3213587"/>
              <a:ext cx="306731" cy="15749"/>
            </a:xfrm>
            <a:custGeom>
              <a:avLst/>
              <a:gdLst/>
              <a:ahLst/>
              <a:cxnLst/>
              <a:rect l="l" t="t" r="r" b="b"/>
              <a:pathLst>
                <a:path w="334" h="17" extrusionOk="0">
                  <a:moveTo>
                    <a:pt x="0" y="17"/>
                  </a:moveTo>
                  <a:cubicBezTo>
                    <a:pt x="334" y="17"/>
                    <a:pt x="334" y="17"/>
                    <a:pt x="334" y="17"/>
                  </a:cubicBezTo>
                  <a:cubicBezTo>
                    <a:pt x="334" y="17"/>
                    <a:pt x="334" y="17"/>
                    <a:pt x="334" y="17"/>
                  </a:cubicBezTo>
                  <a:cubicBezTo>
                    <a:pt x="334" y="8"/>
                    <a:pt x="327" y="0"/>
                    <a:pt x="317" y="0"/>
                  </a:cubicBezTo>
                  <a:cubicBezTo>
                    <a:pt x="16" y="0"/>
                    <a:pt x="16" y="0"/>
                    <a:pt x="16" y="0"/>
                  </a:cubicBezTo>
                  <a:cubicBezTo>
                    <a:pt x="7" y="0"/>
                    <a:pt x="0" y="8"/>
                    <a:pt x="0" y="1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3710;p50">
              <a:extLst>
                <a:ext uri="{FF2B5EF4-FFF2-40B4-BE49-F238E27FC236}">
                  <a16:creationId xmlns:a16="http://schemas.microsoft.com/office/drawing/2014/main" id="{69B026F5-A5E8-34F8-26CE-6B7E5314C0D6}"/>
                </a:ext>
              </a:extLst>
            </p:cNvPr>
            <p:cNvSpPr/>
            <p:nvPr/>
          </p:nvSpPr>
          <p:spPr>
            <a:xfrm>
              <a:off x="6462247" y="3605812"/>
              <a:ext cx="1770600" cy="24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3711;p50">
              <a:extLst>
                <a:ext uri="{FF2B5EF4-FFF2-40B4-BE49-F238E27FC236}">
                  <a16:creationId xmlns:a16="http://schemas.microsoft.com/office/drawing/2014/main" id="{AFB8F233-3490-900C-5BCF-F20FFD6D3DCD}"/>
                </a:ext>
              </a:extLst>
            </p:cNvPr>
            <p:cNvSpPr/>
            <p:nvPr/>
          </p:nvSpPr>
          <p:spPr>
            <a:xfrm>
              <a:off x="6444998" y="3303415"/>
              <a:ext cx="17400" cy="19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3712;p50">
              <a:extLst>
                <a:ext uri="{FF2B5EF4-FFF2-40B4-BE49-F238E27FC236}">
                  <a16:creationId xmlns:a16="http://schemas.microsoft.com/office/drawing/2014/main" id="{B269C5ED-570F-D7AF-9B08-602D7E93FC9B}"/>
                </a:ext>
              </a:extLst>
            </p:cNvPr>
            <p:cNvSpPr/>
            <p:nvPr/>
          </p:nvSpPr>
          <p:spPr>
            <a:xfrm>
              <a:off x="6413575" y="3303415"/>
              <a:ext cx="18000" cy="19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16" name="Google Shape;2714;p49">
            <a:extLst>
              <a:ext uri="{FF2B5EF4-FFF2-40B4-BE49-F238E27FC236}">
                <a16:creationId xmlns:a16="http://schemas.microsoft.com/office/drawing/2014/main" id="{7112FA27-2874-8B18-3CBE-91B36ACFDC7D}"/>
              </a:ext>
            </a:extLst>
          </p:cNvPr>
          <p:cNvGrpSpPr/>
          <p:nvPr/>
        </p:nvGrpSpPr>
        <p:grpSpPr>
          <a:xfrm>
            <a:off x="1300739" y="3260464"/>
            <a:ext cx="365599" cy="314954"/>
            <a:chOff x="7882926" y="1631120"/>
            <a:chExt cx="365599" cy="314954"/>
          </a:xfrm>
        </p:grpSpPr>
        <p:sp>
          <p:nvSpPr>
            <p:cNvPr id="2717" name="Google Shape;2715;p49">
              <a:extLst>
                <a:ext uri="{FF2B5EF4-FFF2-40B4-BE49-F238E27FC236}">
                  <a16:creationId xmlns:a16="http://schemas.microsoft.com/office/drawing/2014/main" id="{8D232337-9696-FB42-7A14-6E3A9CED63DC}"/>
                </a:ext>
              </a:extLst>
            </p:cNvPr>
            <p:cNvSpPr/>
            <p:nvPr/>
          </p:nvSpPr>
          <p:spPr>
            <a:xfrm>
              <a:off x="7924771" y="1631120"/>
              <a:ext cx="44048" cy="49556"/>
            </a:xfrm>
            <a:custGeom>
              <a:avLst/>
              <a:gdLst/>
              <a:ahLst/>
              <a:cxnLst/>
              <a:rect l="l" t="t" r="r" b="b"/>
              <a:pathLst>
                <a:path w="17" h="19" extrusionOk="0">
                  <a:moveTo>
                    <a:pt x="17" y="17"/>
                  </a:moveTo>
                  <a:cubicBezTo>
                    <a:pt x="9" y="19"/>
                    <a:pt x="9" y="19"/>
                    <a:pt x="9" y="19"/>
                  </a:cubicBezTo>
                  <a:cubicBezTo>
                    <a:pt x="0" y="17"/>
                    <a:pt x="0" y="17"/>
                    <a:pt x="0" y="17"/>
                  </a:cubicBezTo>
                  <a:cubicBezTo>
                    <a:pt x="0" y="16"/>
                    <a:pt x="0" y="8"/>
                    <a:pt x="0" y="8"/>
                  </a:cubicBezTo>
                  <a:cubicBezTo>
                    <a:pt x="0" y="4"/>
                    <a:pt x="4" y="0"/>
                    <a:pt x="9" y="0"/>
                  </a:cubicBezTo>
                  <a:cubicBezTo>
                    <a:pt x="13" y="0"/>
                    <a:pt x="17" y="4"/>
                    <a:pt x="17" y="9"/>
                  </a:cubicBezTo>
                  <a:lnTo>
                    <a:pt x="17" y="17"/>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8" name="Google Shape;2716;p49">
              <a:extLst>
                <a:ext uri="{FF2B5EF4-FFF2-40B4-BE49-F238E27FC236}">
                  <a16:creationId xmlns:a16="http://schemas.microsoft.com/office/drawing/2014/main" id="{7413A532-5811-7F5A-8376-BBC1ECC0B9A8}"/>
                </a:ext>
              </a:extLst>
            </p:cNvPr>
            <p:cNvSpPr/>
            <p:nvPr/>
          </p:nvSpPr>
          <p:spPr>
            <a:xfrm>
              <a:off x="8162631" y="1631120"/>
              <a:ext cx="41846" cy="55062"/>
            </a:xfrm>
            <a:custGeom>
              <a:avLst/>
              <a:gdLst/>
              <a:ahLst/>
              <a:cxnLst/>
              <a:rect l="l" t="t" r="r" b="b"/>
              <a:pathLst>
                <a:path w="16" h="21" extrusionOk="0">
                  <a:moveTo>
                    <a:pt x="0" y="9"/>
                  </a:moveTo>
                  <a:cubicBezTo>
                    <a:pt x="0" y="17"/>
                    <a:pt x="0" y="17"/>
                    <a:pt x="0" y="17"/>
                  </a:cubicBezTo>
                  <a:cubicBezTo>
                    <a:pt x="8" y="21"/>
                    <a:pt x="8" y="21"/>
                    <a:pt x="8" y="21"/>
                  </a:cubicBezTo>
                  <a:cubicBezTo>
                    <a:pt x="16" y="17"/>
                    <a:pt x="16" y="17"/>
                    <a:pt x="16" y="17"/>
                  </a:cubicBezTo>
                  <a:cubicBezTo>
                    <a:pt x="16" y="14"/>
                    <a:pt x="16" y="11"/>
                    <a:pt x="16" y="8"/>
                  </a:cubicBezTo>
                  <a:cubicBezTo>
                    <a:pt x="16" y="4"/>
                    <a:pt x="13" y="0"/>
                    <a:pt x="8" y="0"/>
                  </a:cubicBezTo>
                  <a:cubicBezTo>
                    <a:pt x="4" y="0"/>
                    <a:pt x="0" y="4"/>
                    <a:pt x="0" y="9"/>
                  </a:cubicBez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7;p49">
              <a:extLst>
                <a:ext uri="{FF2B5EF4-FFF2-40B4-BE49-F238E27FC236}">
                  <a16:creationId xmlns:a16="http://schemas.microsoft.com/office/drawing/2014/main" id="{92EF16EF-5CAE-2712-988E-F1F1C54EAC6C}"/>
                </a:ext>
              </a:extLst>
            </p:cNvPr>
            <p:cNvSpPr/>
            <p:nvPr/>
          </p:nvSpPr>
          <p:spPr>
            <a:xfrm>
              <a:off x="8122987" y="1676271"/>
              <a:ext cx="125537" cy="127744"/>
            </a:xfrm>
            <a:custGeom>
              <a:avLst/>
              <a:gdLst/>
              <a:ahLst/>
              <a:cxnLst/>
              <a:rect l="l" t="t" r="r" b="b"/>
              <a:pathLst>
                <a:path w="114" h="116" extrusionOk="0">
                  <a:moveTo>
                    <a:pt x="0" y="116"/>
                  </a:moveTo>
                  <a:lnTo>
                    <a:pt x="26" y="116"/>
                  </a:lnTo>
                  <a:lnTo>
                    <a:pt x="74" y="69"/>
                  </a:lnTo>
                  <a:lnTo>
                    <a:pt x="114" y="12"/>
                  </a:lnTo>
                  <a:lnTo>
                    <a:pt x="114" y="0"/>
                  </a:lnTo>
                  <a:lnTo>
                    <a:pt x="100" y="0"/>
                  </a:lnTo>
                  <a:lnTo>
                    <a:pt x="45" y="54"/>
                  </a:lnTo>
                  <a:lnTo>
                    <a:pt x="0" y="116"/>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18;p49">
              <a:extLst>
                <a:ext uri="{FF2B5EF4-FFF2-40B4-BE49-F238E27FC236}">
                  <a16:creationId xmlns:a16="http://schemas.microsoft.com/office/drawing/2014/main" id="{3A65DC1A-95BE-F5E1-819D-A35E5C22DAB1}"/>
                </a:ext>
              </a:extLst>
            </p:cNvPr>
            <p:cNvSpPr/>
            <p:nvPr/>
          </p:nvSpPr>
          <p:spPr>
            <a:xfrm>
              <a:off x="8060219" y="1798508"/>
              <a:ext cx="5506" cy="5507"/>
            </a:xfrm>
            <a:custGeom>
              <a:avLst/>
              <a:gdLst/>
              <a:ahLst/>
              <a:cxnLst/>
              <a:rect l="l" t="t" r="r" b="b"/>
              <a:pathLst>
                <a:path w="5" h="5" extrusionOk="0">
                  <a:moveTo>
                    <a:pt x="0" y="5"/>
                  </a:moveTo>
                  <a:lnTo>
                    <a:pt x="5" y="5"/>
                  </a:lnTo>
                  <a:lnTo>
                    <a:pt x="5" y="3"/>
                  </a:lnTo>
                  <a:lnTo>
                    <a:pt x="5" y="0"/>
                  </a:lnTo>
                  <a:lnTo>
                    <a:pt x="0" y="0"/>
                  </a:lnTo>
                  <a:lnTo>
                    <a:pt x="0" y="5"/>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19;p49">
              <a:extLst>
                <a:ext uri="{FF2B5EF4-FFF2-40B4-BE49-F238E27FC236}">
                  <a16:creationId xmlns:a16="http://schemas.microsoft.com/office/drawing/2014/main" id="{09344830-09B3-5DA5-9BE0-74A6CA68D544}"/>
                </a:ext>
              </a:extLst>
            </p:cNvPr>
            <p:cNvSpPr/>
            <p:nvPr/>
          </p:nvSpPr>
          <p:spPr>
            <a:xfrm>
              <a:off x="8065725" y="1676271"/>
              <a:ext cx="131043" cy="127743"/>
            </a:xfrm>
            <a:custGeom>
              <a:avLst/>
              <a:gdLst/>
              <a:ahLst/>
              <a:cxnLst/>
              <a:rect l="l" t="t" r="r" b="b"/>
              <a:pathLst>
                <a:path w="50" h="49" extrusionOk="0">
                  <a:moveTo>
                    <a:pt x="50" y="0"/>
                  </a:moveTo>
                  <a:cubicBezTo>
                    <a:pt x="47" y="0"/>
                    <a:pt x="43" y="0"/>
                    <a:pt x="40" y="0"/>
                  </a:cubicBezTo>
                  <a:cubicBezTo>
                    <a:pt x="18" y="22"/>
                    <a:pt x="18" y="22"/>
                    <a:pt x="18" y="22"/>
                  </a:cubicBezTo>
                  <a:cubicBezTo>
                    <a:pt x="0" y="47"/>
                    <a:pt x="0" y="47"/>
                    <a:pt x="0" y="47"/>
                  </a:cubicBezTo>
                  <a:cubicBezTo>
                    <a:pt x="0" y="49"/>
                    <a:pt x="0" y="49"/>
                    <a:pt x="0" y="49"/>
                  </a:cubicBezTo>
                  <a:cubicBezTo>
                    <a:pt x="9" y="49"/>
                    <a:pt x="9" y="49"/>
                    <a:pt x="9" y="49"/>
                  </a:cubicBezTo>
                  <a:cubicBezTo>
                    <a:pt x="31" y="26"/>
                    <a:pt x="31" y="26"/>
                    <a:pt x="31" y="26"/>
                  </a:cubicBezTo>
                  <a:lnTo>
                    <a:pt x="50" y="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0;p49">
              <a:extLst>
                <a:ext uri="{FF2B5EF4-FFF2-40B4-BE49-F238E27FC236}">
                  <a16:creationId xmlns:a16="http://schemas.microsoft.com/office/drawing/2014/main" id="{742AEC50-B8F9-C4CD-AA1B-6B85113BAF78}"/>
                </a:ext>
              </a:extLst>
            </p:cNvPr>
            <p:cNvSpPr/>
            <p:nvPr/>
          </p:nvSpPr>
          <p:spPr>
            <a:xfrm>
              <a:off x="7997451" y="1722523"/>
              <a:ext cx="78186" cy="81492"/>
            </a:xfrm>
            <a:custGeom>
              <a:avLst/>
              <a:gdLst/>
              <a:ahLst/>
              <a:cxnLst/>
              <a:rect l="l" t="t" r="r" b="b"/>
              <a:pathLst>
                <a:path w="71" h="74" extrusionOk="0">
                  <a:moveTo>
                    <a:pt x="0" y="74"/>
                  </a:moveTo>
                  <a:lnTo>
                    <a:pt x="24" y="74"/>
                  </a:lnTo>
                  <a:lnTo>
                    <a:pt x="52" y="53"/>
                  </a:lnTo>
                  <a:lnTo>
                    <a:pt x="62" y="31"/>
                  </a:lnTo>
                  <a:lnTo>
                    <a:pt x="71" y="15"/>
                  </a:lnTo>
                  <a:lnTo>
                    <a:pt x="62" y="0"/>
                  </a:lnTo>
                  <a:lnTo>
                    <a:pt x="22" y="38"/>
                  </a:lnTo>
                  <a:lnTo>
                    <a:pt x="0" y="74"/>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1;p49">
              <a:extLst>
                <a:ext uri="{FF2B5EF4-FFF2-40B4-BE49-F238E27FC236}">
                  <a16:creationId xmlns:a16="http://schemas.microsoft.com/office/drawing/2014/main" id="{500F8C9B-6068-2D70-A564-EA6CF8A8A4F7}"/>
                </a:ext>
              </a:extLst>
            </p:cNvPr>
            <p:cNvSpPr/>
            <p:nvPr/>
          </p:nvSpPr>
          <p:spPr>
            <a:xfrm>
              <a:off x="8065725" y="1676271"/>
              <a:ext cx="68274" cy="80391"/>
            </a:xfrm>
            <a:custGeom>
              <a:avLst/>
              <a:gdLst/>
              <a:ahLst/>
              <a:cxnLst/>
              <a:rect l="l" t="t" r="r" b="b"/>
              <a:pathLst>
                <a:path w="26" h="31" extrusionOk="0">
                  <a:moveTo>
                    <a:pt x="15" y="0"/>
                  </a:moveTo>
                  <a:cubicBezTo>
                    <a:pt x="6" y="7"/>
                    <a:pt x="6" y="7"/>
                    <a:pt x="6" y="7"/>
                  </a:cubicBezTo>
                  <a:cubicBezTo>
                    <a:pt x="0" y="18"/>
                    <a:pt x="0" y="18"/>
                    <a:pt x="0" y="18"/>
                  </a:cubicBezTo>
                  <a:cubicBezTo>
                    <a:pt x="0" y="31"/>
                    <a:pt x="0" y="31"/>
                    <a:pt x="0" y="31"/>
                  </a:cubicBezTo>
                  <a:cubicBezTo>
                    <a:pt x="14" y="17"/>
                    <a:pt x="14" y="17"/>
                    <a:pt x="14" y="17"/>
                  </a:cubicBezTo>
                  <a:cubicBezTo>
                    <a:pt x="26" y="0"/>
                    <a:pt x="26" y="0"/>
                    <a:pt x="26" y="0"/>
                  </a:cubicBezTo>
                  <a:cubicBezTo>
                    <a:pt x="22" y="0"/>
                    <a:pt x="19" y="0"/>
                    <a:pt x="15" y="0"/>
                  </a:cubicBez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2;p49">
              <a:extLst>
                <a:ext uri="{FF2B5EF4-FFF2-40B4-BE49-F238E27FC236}">
                  <a16:creationId xmlns:a16="http://schemas.microsoft.com/office/drawing/2014/main" id="{C6DAC45E-48C9-D6EE-27D9-A3608ADE5843}"/>
                </a:ext>
              </a:extLst>
            </p:cNvPr>
            <p:cNvSpPr/>
            <p:nvPr/>
          </p:nvSpPr>
          <p:spPr>
            <a:xfrm>
              <a:off x="7932480" y="1676271"/>
              <a:ext cx="133246" cy="127744"/>
            </a:xfrm>
            <a:custGeom>
              <a:avLst/>
              <a:gdLst/>
              <a:ahLst/>
              <a:cxnLst/>
              <a:rect l="l" t="t" r="r" b="b"/>
              <a:pathLst>
                <a:path w="121" h="116" extrusionOk="0">
                  <a:moveTo>
                    <a:pt x="100" y="0"/>
                  </a:moveTo>
                  <a:lnTo>
                    <a:pt x="43" y="57"/>
                  </a:lnTo>
                  <a:lnTo>
                    <a:pt x="0" y="116"/>
                  </a:lnTo>
                  <a:lnTo>
                    <a:pt x="26" y="116"/>
                  </a:lnTo>
                  <a:lnTo>
                    <a:pt x="81" y="61"/>
                  </a:lnTo>
                  <a:lnTo>
                    <a:pt x="121" y="4"/>
                  </a:lnTo>
                  <a:lnTo>
                    <a:pt x="121" y="0"/>
                  </a:lnTo>
                  <a:lnTo>
                    <a:pt x="121" y="0"/>
                  </a:lnTo>
                  <a:lnTo>
                    <a:pt x="100" y="0"/>
                  </a:ln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3;p49">
              <a:extLst>
                <a:ext uri="{FF2B5EF4-FFF2-40B4-BE49-F238E27FC236}">
                  <a16:creationId xmlns:a16="http://schemas.microsoft.com/office/drawing/2014/main" id="{75BE0002-B6F3-7FF4-71AE-A7E085725CBB}"/>
                </a:ext>
              </a:extLst>
            </p:cNvPr>
            <p:cNvSpPr/>
            <p:nvPr/>
          </p:nvSpPr>
          <p:spPr>
            <a:xfrm>
              <a:off x="7882926" y="1676271"/>
              <a:ext cx="122234" cy="127743"/>
            </a:xfrm>
            <a:custGeom>
              <a:avLst/>
              <a:gdLst/>
              <a:ahLst/>
              <a:cxnLst/>
              <a:rect l="l" t="t" r="r" b="b"/>
              <a:pathLst>
                <a:path w="47" h="49" extrusionOk="0">
                  <a:moveTo>
                    <a:pt x="37" y="0"/>
                  </a:moveTo>
                  <a:cubicBezTo>
                    <a:pt x="16" y="22"/>
                    <a:pt x="16" y="22"/>
                    <a:pt x="16" y="22"/>
                  </a:cubicBezTo>
                  <a:cubicBezTo>
                    <a:pt x="0" y="44"/>
                    <a:pt x="0" y="44"/>
                    <a:pt x="0" y="44"/>
                  </a:cubicBezTo>
                  <a:cubicBezTo>
                    <a:pt x="0" y="49"/>
                    <a:pt x="0" y="49"/>
                    <a:pt x="0" y="49"/>
                  </a:cubicBezTo>
                  <a:cubicBezTo>
                    <a:pt x="6" y="49"/>
                    <a:pt x="6" y="49"/>
                    <a:pt x="6" y="49"/>
                  </a:cubicBezTo>
                  <a:cubicBezTo>
                    <a:pt x="29" y="24"/>
                    <a:pt x="29" y="24"/>
                    <a:pt x="29" y="24"/>
                  </a:cubicBezTo>
                  <a:cubicBezTo>
                    <a:pt x="47" y="0"/>
                    <a:pt x="47" y="0"/>
                    <a:pt x="47" y="0"/>
                  </a:cubicBezTo>
                  <a:cubicBezTo>
                    <a:pt x="44" y="0"/>
                    <a:pt x="40" y="0"/>
                    <a:pt x="37" y="0"/>
                  </a:cubicBezTo>
                  <a:close/>
                </a:path>
              </a:pathLst>
            </a:custGeom>
            <a:solidFill>
              <a:srgbClr val="008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4;p49">
              <a:extLst>
                <a:ext uri="{FF2B5EF4-FFF2-40B4-BE49-F238E27FC236}">
                  <a16:creationId xmlns:a16="http://schemas.microsoft.com/office/drawing/2014/main" id="{5A138AFE-C0DE-E2D2-5A6E-3C8A5B804859}"/>
                </a:ext>
              </a:extLst>
            </p:cNvPr>
            <p:cNvSpPr/>
            <p:nvPr/>
          </p:nvSpPr>
          <p:spPr>
            <a:xfrm>
              <a:off x="7961111" y="1680676"/>
              <a:ext cx="112322" cy="123339"/>
            </a:xfrm>
            <a:custGeom>
              <a:avLst/>
              <a:gdLst/>
              <a:ahLst/>
              <a:cxnLst/>
              <a:rect l="l" t="t" r="r" b="b"/>
              <a:pathLst>
                <a:path w="102" h="112" extrusionOk="0">
                  <a:moveTo>
                    <a:pt x="0" y="112"/>
                  </a:moveTo>
                  <a:lnTo>
                    <a:pt x="33" y="112"/>
                  </a:lnTo>
                  <a:lnTo>
                    <a:pt x="95" y="38"/>
                  </a:lnTo>
                  <a:lnTo>
                    <a:pt x="102" y="17"/>
                  </a:lnTo>
                  <a:lnTo>
                    <a:pt x="95" y="0"/>
                  </a:lnTo>
                  <a:lnTo>
                    <a:pt x="0" y="112"/>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5;p49">
              <a:extLst>
                <a:ext uri="{FF2B5EF4-FFF2-40B4-BE49-F238E27FC236}">
                  <a16:creationId xmlns:a16="http://schemas.microsoft.com/office/drawing/2014/main" id="{2FD5C070-0FD5-445B-65C8-2B6695FFA5A2}"/>
                </a:ext>
              </a:extLst>
            </p:cNvPr>
            <p:cNvSpPr/>
            <p:nvPr/>
          </p:nvSpPr>
          <p:spPr>
            <a:xfrm>
              <a:off x="8065725" y="1676271"/>
              <a:ext cx="38542" cy="46252"/>
            </a:xfrm>
            <a:custGeom>
              <a:avLst/>
              <a:gdLst/>
              <a:ahLst/>
              <a:cxnLst/>
              <a:rect l="l" t="t" r="r" b="b"/>
              <a:pathLst>
                <a:path w="35" h="42" extrusionOk="0">
                  <a:moveTo>
                    <a:pt x="5" y="0"/>
                  </a:moveTo>
                  <a:lnTo>
                    <a:pt x="0" y="0"/>
                  </a:lnTo>
                  <a:lnTo>
                    <a:pt x="0" y="4"/>
                  </a:lnTo>
                  <a:lnTo>
                    <a:pt x="0" y="42"/>
                  </a:lnTo>
                  <a:lnTo>
                    <a:pt x="35" y="0"/>
                  </a:lnTo>
                  <a:lnTo>
                    <a:pt x="5" y="0"/>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6;p49">
              <a:extLst>
                <a:ext uri="{FF2B5EF4-FFF2-40B4-BE49-F238E27FC236}">
                  <a16:creationId xmlns:a16="http://schemas.microsoft.com/office/drawing/2014/main" id="{EF263668-2DCD-52CF-5DB1-AEB553FEE4FE}"/>
                </a:ext>
              </a:extLst>
            </p:cNvPr>
            <p:cNvSpPr/>
            <p:nvPr/>
          </p:nvSpPr>
          <p:spPr>
            <a:xfrm>
              <a:off x="7898343" y="1676271"/>
              <a:ext cx="144258" cy="127743"/>
            </a:xfrm>
            <a:custGeom>
              <a:avLst/>
              <a:gdLst/>
              <a:ahLst/>
              <a:cxnLst/>
              <a:rect l="l" t="t" r="r" b="b"/>
              <a:pathLst>
                <a:path w="55" h="49" extrusionOk="0">
                  <a:moveTo>
                    <a:pt x="41" y="0"/>
                  </a:moveTo>
                  <a:cubicBezTo>
                    <a:pt x="0" y="49"/>
                    <a:pt x="0" y="49"/>
                    <a:pt x="0" y="49"/>
                  </a:cubicBezTo>
                  <a:cubicBezTo>
                    <a:pt x="13" y="49"/>
                    <a:pt x="13" y="49"/>
                    <a:pt x="13" y="49"/>
                  </a:cubicBezTo>
                  <a:cubicBezTo>
                    <a:pt x="55" y="0"/>
                    <a:pt x="55" y="0"/>
                    <a:pt x="55" y="0"/>
                  </a:cubicBezTo>
                  <a:cubicBezTo>
                    <a:pt x="51" y="0"/>
                    <a:pt x="46" y="0"/>
                    <a:pt x="41" y="0"/>
                  </a:cubicBez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7;p49">
              <a:extLst>
                <a:ext uri="{FF2B5EF4-FFF2-40B4-BE49-F238E27FC236}">
                  <a16:creationId xmlns:a16="http://schemas.microsoft.com/office/drawing/2014/main" id="{E62A67D3-5CB1-E5A1-22B2-9072F585D87D}"/>
                </a:ext>
              </a:extLst>
            </p:cNvPr>
            <p:cNvSpPr/>
            <p:nvPr/>
          </p:nvSpPr>
          <p:spPr>
            <a:xfrm>
              <a:off x="7882926" y="1676271"/>
              <a:ext cx="96906" cy="112326"/>
            </a:xfrm>
            <a:custGeom>
              <a:avLst/>
              <a:gdLst/>
              <a:ahLst/>
              <a:cxnLst/>
              <a:rect l="l" t="t" r="r" b="b"/>
              <a:pathLst>
                <a:path w="88" h="102" extrusionOk="0">
                  <a:moveTo>
                    <a:pt x="0" y="0"/>
                  </a:moveTo>
                  <a:lnTo>
                    <a:pt x="0" y="102"/>
                  </a:lnTo>
                  <a:lnTo>
                    <a:pt x="88" y="0"/>
                  </a:lnTo>
                  <a:lnTo>
                    <a:pt x="0" y="0"/>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0" name="Google Shape;2728;p49">
              <a:extLst>
                <a:ext uri="{FF2B5EF4-FFF2-40B4-BE49-F238E27FC236}">
                  <a16:creationId xmlns:a16="http://schemas.microsoft.com/office/drawing/2014/main" id="{5E85D5A8-EBC5-6D97-91C0-FE10662A03CD}"/>
                </a:ext>
              </a:extLst>
            </p:cNvPr>
            <p:cNvSpPr/>
            <p:nvPr/>
          </p:nvSpPr>
          <p:spPr>
            <a:xfrm>
              <a:off x="8023879" y="1756661"/>
              <a:ext cx="49554" cy="47354"/>
            </a:xfrm>
            <a:custGeom>
              <a:avLst/>
              <a:gdLst/>
              <a:ahLst/>
              <a:cxnLst/>
              <a:rect l="l" t="t" r="r" b="b"/>
              <a:pathLst>
                <a:path w="45" h="43" extrusionOk="0">
                  <a:moveTo>
                    <a:pt x="0" y="43"/>
                  </a:moveTo>
                  <a:lnTo>
                    <a:pt x="33" y="43"/>
                  </a:lnTo>
                  <a:lnTo>
                    <a:pt x="38" y="38"/>
                  </a:lnTo>
                  <a:lnTo>
                    <a:pt x="45" y="17"/>
                  </a:lnTo>
                  <a:lnTo>
                    <a:pt x="38" y="0"/>
                  </a:lnTo>
                  <a:lnTo>
                    <a:pt x="0" y="43"/>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29;p49">
              <a:extLst>
                <a:ext uri="{FF2B5EF4-FFF2-40B4-BE49-F238E27FC236}">
                  <a16:creationId xmlns:a16="http://schemas.microsoft.com/office/drawing/2014/main" id="{88A8125F-D355-A83B-58D4-514F39E5C5DB}"/>
                </a:ext>
              </a:extLst>
            </p:cNvPr>
            <p:cNvSpPr/>
            <p:nvPr/>
          </p:nvSpPr>
          <p:spPr>
            <a:xfrm>
              <a:off x="8065725" y="1676271"/>
              <a:ext cx="104614" cy="122238"/>
            </a:xfrm>
            <a:custGeom>
              <a:avLst/>
              <a:gdLst/>
              <a:ahLst/>
              <a:cxnLst/>
              <a:rect l="l" t="t" r="r" b="b"/>
              <a:pathLst>
                <a:path w="40" h="47" extrusionOk="0">
                  <a:moveTo>
                    <a:pt x="26" y="0"/>
                  </a:moveTo>
                  <a:cubicBezTo>
                    <a:pt x="0" y="31"/>
                    <a:pt x="0" y="31"/>
                    <a:pt x="0" y="31"/>
                  </a:cubicBezTo>
                  <a:cubicBezTo>
                    <a:pt x="0" y="47"/>
                    <a:pt x="0" y="47"/>
                    <a:pt x="0" y="47"/>
                  </a:cubicBezTo>
                  <a:cubicBezTo>
                    <a:pt x="40" y="0"/>
                    <a:pt x="40" y="0"/>
                    <a:pt x="40" y="0"/>
                  </a:cubicBezTo>
                  <a:cubicBezTo>
                    <a:pt x="35" y="0"/>
                    <a:pt x="30" y="0"/>
                    <a:pt x="26" y="0"/>
                  </a:cubicBez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2" name="Google Shape;2730;p49">
              <a:extLst>
                <a:ext uri="{FF2B5EF4-FFF2-40B4-BE49-F238E27FC236}">
                  <a16:creationId xmlns:a16="http://schemas.microsoft.com/office/drawing/2014/main" id="{46E9D747-E996-66BD-0F47-869EAB17A578}"/>
                </a:ext>
              </a:extLst>
            </p:cNvPr>
            <p:cNvSpPr/>
            <p:nvPr/>
          </p:nvSpPr>
          <p:spPr>
            <a:xfrm>
              <a:off x="8088851" y="1676271"/>
              <a:ext cx="144258" cy="127743"/>
            </a:xfrm>
            <a:custGeom>
              <a:avLst/>
              <a:gdLst/>
              <a:ahLst/>
              <a:cxnLst/>
              <a:rect l="l" t="t" r="r" b="b"/>
              <a:pathLst>
                <a:path w="55" h="49" extrusionOk="0">
                  <a:moveTo>
                    <a:pt x="0" y="49"/>
                  </a:moveTo>
                  <a:cubicBezTo>
                    <a:pt x="13" y="49"/>
                    <a:pt x="13" y="49"/>
                    <a:pt x="13" y="49"/>
                  </a:cubicBezTo>
                  <a:cubicBezTo>
                    <a:pt x="55" y="0"/>
                    <a:pt x="55" y="0"/>
                    <a:pt x="55" y="0"/>
                  </a:cubicBezTo>
                  <a:cubicBezTo>
                    <a:pt x="51" y="0"/>
                    <a:pt x="46" y="0"/>
                    <a:pt x="41" y="0"/>
                  </a:cubicBezTo>
                  <a:lnTo>
                    <a:pt x="0" y="49"/>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3" name="Google Shape;2731;p49">
              <a:extLst>
                <a:ext uri="{FF2B5EF4-FFF2-40B4-BE49-F238E27FC236}">
                  <a16:creationId xmlns:a16="http://schemas.microsoft.com/office/drawing/2014/main" id="{0CE930A1-0BC6-B147-218B-971AA45DE519}"/>
                </a:ext>
              </a:extLst>
            </p:cNvPr>
            <p:cNvSpPr/>
            <p:nvPr/>
          </p:nvSpPr>
          <p:spPr>
            <a:xfrm>
              <a:off x="8151619" y="1689485"/>
              <a:ext cx="96906" cy="114529"/>
            </a:xfrm>
            <a:custGeom>
              <a:avLst/>
              <a:gdLst/>
              <a:ahLst/>
              <a:cxnLst/>
              <a:rect l="l" t="t" r="r" b="b"/>
              <a:pathLst>
                <a:path w="88" h="104" extrusionOk="0">
                  <a:moveTo>
                    <a:pt x="88" y="104"/>
                  </a:moveTo>
                  <a:lnTo>
                    <a:pt x="88" y="0"/>
                  </a:lnTo>
                  <a:lnTo>
                    <a:pt x="0" y="104"/>
                  </a:lnTo>
                  <a:lnTo>
                    <a:pt x="88" y="104"/>
                  </a:lnTo>
                  <a:close/>
                </a:path>
              </a:pathLst>
            </a:custGeom>
            <a:solidFill>
              <a:srgbClr val="DF54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2;p49">
              <a:extLst>
                <a:ext uri="{FF2B5EF4-FFF2-40B4-BE49-F238E27FC236}">
                  <a16:creationId xmlns:a16="http://schemas.microsoft.com/office/drawing/2014/main" id="{47A9C188-F082-287D-D844-6A182B160905}"/>
                </a:ext>
              </a:extLst>
            </p:cNvPr>
            <p:cNvSpPr/>
            <p:nvPr/>
          </p:nvSpPr>
          <p:spPr>
            <a:xfrm>
              <a:off x="8065725" y="1676271"/>
              <a:ext cx="5506" cy="4405"/>
            </a:xfrm>
            <a:custGeom>
              <a:avLst/>
              <a:gdLst/>
              <a:ahLst/>
              <a:cxnLst/>
              <a:rect l="l" t="t" r="r" b="b"/>
              <a:pathLst>
                <a:path w="5" h="4" extrusionOk="0">
                  <a:moveTo>
                    <a:pt x="0" y="0"/>
                  </a:moveTo>
                  <a:lnTo>
                    <a:pt x="0" y="4"/>
                  </a:lnTo>
                  <a:lnTo>
                    <a:pt x="5" y="0"/>
                  </a:lnTo>
                  <a:lnTo>
                    <a:pt x="0" y="0"/>
                  </a:lnTo>
                  <a:close/>
                </a:path>
              </a:pathLst>
            </a:custGeom>
            <a:solidFill>
              <a:srgbClr val="0052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3;p49">
              <a:extLst>
                <a:ext uri="{FF2B5EF4-FFF2-40B4-BE49-F238E27FC236}">
                  <a16:creationId xmlns:a16="http://schemas.microsoft.com/office/drawing/2014/main" id="{59E4CC70-3CC7-AD23-7966-ACB4676C06BE}"/>
                </a:ext>
              </a:extLst>
            </p:cNvPr>
            <p:cNvSpPr/>
            <p:nvPr/>
          </p:nvSpPr>
          <p:spPr>
            <a:xfrm>
              <a:off x="7913759" y="1815026"/>
              <a:ext cx="41846" cy="117833"/>
            </a:xfrm>
            <a:custGeom>
              <a:avLst/>
              <a:gdLst/>
              <a:ahLst/>
              <a:cxnLst/>
              <a:rect l="l" t="t" r="r" b="b"/>
              <a:pathLst>
                <a:path w="16" h="45" extrusionOk="0">
                  <a:moveTo>
                    <a:pt x="16" y="41"/>
                  </a:moveTo>
                  <a:cubicBezTo>
                    <a:pt x="8" y="45"/>
                    <a:pt x="8" y="45"/>
                    <a:pt x="8" y="45"/>
                  </a:cubicBezTo>
                  <a:cubicBezTo>
                    <a:pt x="0" y="41"/>
                    <a:pt x="0" y="41"/>
                    <a:pt x="0" y="41"/>
                  </a:cubicBezTo>
                  <a:cubicBezTo>
                    <a:pt x="0" y="37"/>
                    <a:pt x="0" y="9"/>
                    <a:pt x="0" y="4"/>
                  </a:cubicBezTo>
                  <a:cubicBezTo>
                    <a:pt x="8" y="0"/>
                    <a:pt x="8" y="0"/>
                    <a:pt x="8" y="0"/>
                  </a:cubicBezTo>
                  <a:cubicBezTo>
                    <a:pt x="16" y="4"/>
                    <a:pt x="16" y="4"/>
                    <a:pt x="16" y="4"/>
                  </a:cubicBezTo>
                  <a:lnTo>
                    <a:pt x="16" y="41"/>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4;p49">
              <a:extLst>
                <a:ext uri="{FF2B5EF4-FFF2-40B4-BE49-F238E27FC236}">
                  <a16:creationId xmlns:a16="http://schemas.microsoft.com/office/drawing/2014/main" id="{DA07E73C-DEFA-A066-2C3E-543846766448}"/>
                </a:ext>
              </a:extLst>
            </p:cNvPr>
            <p:cNvSpPr/>
            <p:nvPr/>
          </p:nvSpPr>
          <p:spPr>
            <a:xfrm>
              <a:off x="7882926" y="1921846"/>
              <a:ext cx="106817" cy="24227"/>
            </a:xfrm>
            <a:custGeom>
              <a:avLst/>
              <a:gdLst/>
              <a:ahLst/>
              <a:cxnLst/>
              <a:rect l="l" t="t" r="r" b="b"/>
              <a:pathLst>
                <a:path w="41" h="9" extrusionOk="0">
                  <a:moveTo>
                    <a:pt x="41" y="9"/>
                  </a:moveTo>
                  <a:cubicBezTo>
                    <a:pt x="38" y="9"/>
                    <a:pt x="2" y="9"/>
                    <a:pt x="0" y="9"/>
                  </a:cubicBezTo>
                  <a:cubicBezTo>
                    <a:pt x="0" y="6"/>
                    <a:pt x="0" y="3"/>
                    <a:pt x="0" y="0"/>
                  </a:cubicBezTo>
                  <a:cubicBezTo>
                    <a:pt x="41" y="0"/>
                    <a:pt x="41" y="0"/>
                    <a:pt x="41" y="0"/>
                  </a:cubicBezTo>
                  <a:lnTo>
                    <a:pt x="41" y="9"/>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5;p49">
              <a:extLst>
                <a:ext uri="{FF2B5EF4-FFF2-40B4-BE49-F238E27FC236}">
                  <a16:creationId xmlns:a16="http://schemas.microsoft.com/office/drawing/2014/main" id="{83B82DCF-8B5E-1646-198B-E6AE8C35BF1D}"/>
                </a:ext>
              </a:extLst>
            </p:cNvPr>
            <p:cNvSpPr/>
            <p:nvPr/>
          </p:nvSpPr>
          <p:spPr>
            <a:xfrm>
              <a:off x="8172542" y="1815026"/>
              <a:ext cx="44048" cy="117833"/>
            </a:xfrm>
            <a:custGeom>
              <a:avLst/>
              <a:gdLst/>
              <a:ahLst/>
              <a:cxnLst/>
              <a:rect l="l" t="t" r="r" b="b"/>
              <a:pathLst>
                <a:path w="17" h="45" extrusionOk="0">
                  <a:moveTo>
                    <a:pt x="0" y="41"/>
                  </a:moveTo>
                  <a:cubicBezTo>
                    <a:pt x="8" y="45"/>
                    <a:pt x="8" y="45"/>
                    <a:pt x="8" y="45"/>
                  </a:cubicBezTo>
                  <a:cubicBezTo>
                    <a:pt x="17" y="41"/>
                    <a:pt x="17" y="41"/>
                    <a:pt x="17" y="41"/>
                  </a:cubicBezTo>
                  <a:cubicBezTo>
                    <a:pt x="17" y="37"/>
                    <a:pt x="17" y="9"/>
                    <a:pt x="17" y="4"/>
                  </a:cubicBezTo>
                  <a:cubicBezTo>
                    <a:pt x="8" y="0"/>
                    <a:pt x="8" y="0"/>
                    <a:pt x="8" y="0"/>
                  </a:cubicBezTo>
                  <a:cubicBezTo>
                    <a:pt x="0" y="4"/>
                    <a:pt x="0" y="4"/>
                    <a:pt x="0" y="4"/>
                  </a:cubicBezTo>
                  <a:lnTo>
                    <a:pt x="0" y="41"/>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6;p49">
              <a:extLst>
                <a:ext uri="{FF2B5EF4-FFF2-40B4-BE49-F238E27FC236}">
                  <a16:creationId xmlns:a16="http://schemas.microsoft.com/office/drawing/2014/main" id="{6C1171BA-817D-3977-D85C-410A366A9ECD}"/>
                </a:ext>
              </a:extLst>
            </p:cNvPr>
            <p:cNvSpPr/>
            <p:nvPr/>
          </p:nvSpPr>
          <p:spPr>
            <a:xfrm>
              <a:off x="7913759" y="1804014"/>
              <a:ext cx="41846" cy="20924"/>
            </a:xfrm>
            <a:custGeom>
              <a:avLst/>
              <a:gdLst/>
              <a:ahLst/>
              <a:cxnLst/>
              <a:rect l="l" t="t" r="r" b="b"/>
              <a:pathLst>
                <a:path w="16" h="8" extrusionOk="0">
                  <a:moveTo>
                    <a:pt x="16" y="8"/>
                  </a:moveTo>
                  <a:cubicBezTo>
                    <a:pt x="14" y="8"/>
                    <a:pt x="2" y="8"/>
                    <a:pt x="0" y="8"/>
                  </a:cubicBezTo>
                  <a:cubicBezTo>
                    <a:pt x="0" y="5"/>
                    <a:pt x="0" y="3"/>
                    <a:pt x="0" y="0"/>
                  </a:cubicBezTo>
                  <a:cubicBezTo>
                    <a:pt x="16" y="0"/>
                    <a:pt x="16" y="0"/>
                    <a:pt x="16" y="0"/>
                  </a:cubicBezTo>
                  <a:lnTo>
                    <a:pt x="16" y="8"/>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7;p49">
              <a:extLst>
                <a:ext uri="{FF2B5EF4-FFF2-40B4-BE49-F238E27FC236}">
                  <a16:creationId xmlns:a16="http://schemas.microsoft.com/office/drawing/2014/main" id="{51742096-D552-5B1E-F16F-A58F2BC12A0F}"/>
                </a:ext>
              </a:extLst>
            </p:cNvPr>
            <p:cNvSpPr/>
            <p:nvPr/>
          </p:nvSpPr>
          <p:spPr>
            <a:xfrm>
              <a:off x="8172542" y="1804014"/>
              <a:ext cx="44048" cy="20924"/>
            </a:xfrm>
            <a:custGeom>
              <a:avLst/>
              <a:gdLst/>
              <a:ahLst/>
              <a:cxnLst/>
              <a:rect l="l" t="t" r="r" b="b"/>
              <a:pathLst>
                <a:path w="17" h="8" extrusionOk="0">
                  <a:moveTo>
                    <a:pt x="0" y="8"/>
                  </a:moveTo>
                  <a:cubicBezTo>
                    <a:pt x="17" y="8"/>
                    <a:pt x="17" y="8"/>
                    <a:pt x="17" y="8"/>
                  </a:cubicBezTo>
                  <a:cubicBezTo>
                    <a:pt x="17" y="5"/>
                    <a:pt x="17" y="3"/>
                    <a:pt x="17" y="0"/>
                  </a:cubicBezTo>
                  <a:cubicBezTo>
                    <a:pt x="15" y="0"/>
                    <a:pt x="2" y="0"/>
                    <a:pt x="0" y="0"/>
                  </a:cubicBezTo>
                  <a:lnTo>
                    <a:pt x="0" y="8"/>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38;p49">
              <a:extLst>
                <a:ext uri="{FF2B5EF4-FFF2-40B4-BE49-F238E27FC236}">
                  <a16:creationId xmlns:a16="http://schemas.microsoft.com/office/drawing/2014/main" id="{8782E41B-5707-15D7-9A76-AE4D8AA73BE4}"/>
                </a:ext>
              </a:extLst>
            </p:cNvPr>
            <p:cNvSpPr/>
            <p:nvPr/>
          </p:nvSpPr>
          <p:spPr>
            <a:xfrm>
              <a:off x="8141708" y="1921846"/>
              <a:ext cx="106817" cy="24227"/>
            </a:xfrm>
            <a:custGeom>
              <a:avLst/>
              <a:gdLst/>
              <a:ahLst/>
              <a:cxnLst/>
              <a:rect l="l" t="t" r="r" b="b"/>
              <a:pathLst>
                <a:path w="41" h="9" extrusionOk="0">
                  <a:moveTo>
                    <a:pt x="0" y="9"/>
                  </a:moveTo>
                  <a:cubicBezTo>
                    <a:pt x="41" y="9"/>
                    <a:pt x="41" y="9"/>
                    <a:pt x="41" y="9"/>
                  </a:cubicBezTo>
                  <a:cubicBezTo>
                    <a:pt x="41" y="6"/>
                    <a:pt x="41" y="3"/>
                    <a:pt x="41" y="0"/>
                  </a:cubicBezTo>
                  <a:cubicBezTo>
                    <a:pt x="38" y="0"/>
                    <a:pt x="2" y="0"/>
                    <a:pt x="0" y="0"/>
                  </a:cubicBezTo>
                  <a:lnTo>
                    <a:pt x="0" y="9"/>
                  </a:lnTo>
                  <a:close/>
                </a:path>
              </a:pathLst>
            </a:custGeom>
            <a:solidFill>
              <a:srgbClr val="A3CE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8" name="Picture 2">
            <a:extLst>
              <a:ext uri="{FF2B5EF4-FFF2-40B4-BE49-F238E27FC236}">
                <a16:creationId xmlns:a16="http://schemas.microsoft.com/office/drawing/2014/main" id="{5ACD94DE-DE21-4A9D-8875-A1539BE216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40" name="Group 1039">
            <a:extLst>
              <a:ext uri="{FF2B5EF4-FFF2-40B4-BE49-F238E27FC236}">
                <a16:creationId xmlns:a16="http://schemas.microsoft.com/office/drawing/2014/main" id="{A8F3053C-AA2D-43E7-9127-59111DE0E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1041" name="Group 1040">
              <a:extLst>
                <a:ext uri="{FF2B5EF4-FFF2-40B4-BE49-F238E27FC236}">
                  <a16:creationId xmlns:a16="http://schemas.microsoft.com/office/drawing/2014/main" id="{159025B1-E34F-4772-B2CC-DA9B705D40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53" name="Rectangle 5">
                <a:extLst>
                  <a:ext uri="{FF2B5EF4-FFF2-40B4-BE49-F238E27FC236}">
                    <a16:creationId xmlns:a16="http://schemas.microsoft.com/office/drawing/2014/main" id="{85E8FDD9-55D5-48E9-BD0F-41FA02C5AD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54" name="Freeform 6">
                <a:extLst>
                  <a:ext uri="{FF2B5EF4-FFF2-40B4-BE49-F238E27FC236}">
                    <a16:creationId xmlns:a16="http://schemas.microsoft.com/office/drawing/2014/main" id="{2C147D99-21B5-462F-B3D9-2D04FC67D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5" name="Freeform 7">
                <a:extLst>
                  <a:ext uri="{FF2B5EF4-FFF2-40B4-BE49-F238E27FC236}">
                    <a16:creationId xmlns:a16="http://schemas.microsoft.com/office/drawing/2014/main" id="{3A84E48A-5D81-47C8-9B35-7891B51623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6" name="Freeform 8">
                <a:extLst>
                  <a:ext uri="{FF2B5EF4-FFF2-40B4-BE49-F238E27FC236}">
                    <a16:creationId xmlns:a16="http://schemas.microsoft.com/office/drawing/2014/main" id="{A7C08433-35BE-4A5A-9C1F-B37DEB482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7" name="Freeform 9">
                <a:extLst>
                  <a:ext uri="{FF2B5EF4-FFF2-40B4-BE49-F238E27FC236}">
                    <a16:creationId xmlns:a16="http://schemas.microsoft.com/office/drawing/2014/main" id="{D0B8201B-0CB0-4F9E-ACB0-DD75292348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8" name="Freeform 10">
                <a:extLst>
                  <a:ext uri="{FF2B5EF4-FFF2-40B4-BE49-F238E27FC236}">
                    <a16:creationId xmlns:a16="http://schemas.microsoft.com/office/drawing/2014/main" id="{888D2777-7FAE-47C4-9E1A-3C4D015CF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9" name="Freeform 11">
                <a:extLst>
                  <a:ext uri="{FF2B5EF4-FFF2-40B4-BE49-F238E27FC236}">
                    <a16:creationId xmlns:a16="http://schemas.microsoft.com/office/drawing/2014/main" id="{CE168F44-CB11-4900-AC9E-3EBEC8016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0" name="Freeform 12">
                <a:extLst>
                  <a:ext uri="{FF2B5EF4-FFF2-40B4-BE49-F238E27FC236}">
                    <a16:creationId xmlns:a16="http://schemas.microsoft.com/office/drawing/2014/main" id="{A0F39381-D3B3-4EBE-80AB-F3AA4D1889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1" name="Freeform 13">
                <a:extLst>
                  <a:ext uri="{FF2B5EF4-FFF2-40B4-BE49-F238E27FC236}">
                    <a16:creationId xmlns:a16="http://schemas.microsoft.com/office/drawing/2014/main" id="{F8B41A7C-3B6F-4BEF-B1FA-4869947AE7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2" name="Freeform 14">
                <a:extLst>
                  <a:ext uri="{FF2B5EF4-FFF2-40B4-BE49-F238E27FC236}">
                    <a16:creationId xmlns:a16="http://schemas.microsoft.com/office/drawing/2014/main" id="{9A08FB39-6EFB-4948-88F2-6EB113F10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3" name="Freeform 15">
                <a:extLst>
                  <a:ext uri="{FF2B5EF4-FFF2-40B4-BE49-F238E27FC236}">
                    <a16:creationId xmlns:a16="http://schemas.microsoft.com/office/drawing/2014/main" id="{32489CF5-34F9-4676-8FC8-EA47623A9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4" name="Line 16">
                <a:extLst>
                  <a:ext uri="{FF2B5EF4-FFF2-40B4-BE49-F238E27FC236}">
                    <a16:creationId xmlns:a16="http://schemas.microsoft.com/office/drawing/2014/main" id="{6E6A81FE-6687-4E45-86EE-506158CFC0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065" name="Freeform 17">
                <a:extLst>
                  <a:ext uri="{FF2B5EF4-FFF2-40B4-BE49-F238E27FC236}">
                    <a16:creationId xmlns:a16="http://schemas.microsoft.com/office/drawing/2014/main" id="{085F56DC-138C-4970-A499-1F8C4FBAD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6" name="Freeform 18">
                <a:extLst>
                  <a:ext uri="{FF2B5EF4-FFF2-40B4-BE49-F238E27FC236}">
                    <a16:creationId xmlns:a16="http://schemas.microsoft.com/office/drawing/2014/main" id="{2241CFC6-2DD5-4908-95FF-C76F3F432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7" name="Freeform 19">
                <a:extLst>
                  <a:ext uri="{FF2B5EF4-FFF2-40B4-BE49-F238E27FC236}">
                    <a16:creationId xmlns:a16="http://schemas.microsoft.com/office/drawing/2014/main" id="{EAE9ABAC-3BE1-44E6-A764-8B7884E83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8" name="Freeform 20">
                <a:extLst>
                  <a:ext uri="{FF2B5EF4-FFF2-40B4-BE49-F238E27FC236}">
                    <a16:creationId xmlns:a16="http://schemas.microsoft.com/office/drawing/2014/main" id="{39874D11-3018-499B-BD78-11BB954BDF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9" name="Rectangle 21">
                <a:extLst>
                  <a:ext uri="{FF2B5EF4-FFF2-40B4-BE49-F238E27FC236}">
                    <a16:creationId xmlns:a16="http://schemas.microsoft.com/office/drawing/2014/main" id="{9D4461D3-04C7-495D-BA09-8D5311E9DA7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70" name="Freeform 22">
                <a:extLst>
                  <a:ext uri="{FF2B5EF4-FFF2-40B4-BE49-F238E27FC236}">
                    <a16:creationId xmlns:a16="http://schemas.microsoft.com/office/drawing/2014/main" id="{BF405972-B14C-45E8-9F0C-E2F11F1CF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1" name="Freeform 23">
                <a:extLst>
                  <a:ext uri="{FF2B5EF4-FFF2-40B4-BE49-F238E27FC236}">
                    <a16:creationId xmlns:a16="http://schemas.microsoft.com/office/drawing/2014/main" id="{D7939026-A689-46F4-97AC-5F68665D7D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2" name="Freeform 24">
                <a:extLst>
                  <a:ext uri="{FF2B5EF4-FFF2-40B4-BE49-F238E27FC236}">
                    <a16:creationId xmlns:a16="http://schemas.microsoft.com/office/drawing/2014/main" id="{8AD9F31C-5CF7-45EE-907A-307448812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3" name="Freeform 25">
                <a:extLst>
                  <a:ext uri="{FF2B5EF4-FFF2-40B4-BE49-F238E27FC236}">
                    <a16:creationId xmlns:a16="http://schemas.microsoft.com/office/drawing/2014/main" id="{93412351-62FA-4EF3-8FE2-4CDD8397B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4" name="Freeform 26">
                <a:extLst>
                  <a:ext uri="{FF2B5EF4-FFF2-40B4-BE49-F238E27FC236}">
                    <a16:creationId xmlns:a16="http://schemas.microsoft.com/office/drawing/2014/main" id="{84A81491-A1EB-46E3-9E73-11B93428C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5" name="Freeform 27">
                <a:extLst>
                  <a:ext uri="{FF2B5EF4-FFF2-40B4-BE49-F238E27FC236}">
                    <a16:creationId xmlns:a16="http://schemas.microsoft.com/office/drawing/2014/main" id="{E7727744-4F0E-4AA2-97BC-0C44AB354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6" name="Freeform 28">
                <a:extLst>
                  <a:ext uri="{FF2B5EF4-FFF2-40B4-BE49-F238E27FC236}">
                    <a16:creationId xmlns:a16="http://schemas.microsoft.com/office/drawing/2014/main" id="{4575AD90-731F-4996-AA04-86E5EC8CB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7" name="Freeform 29">
                <a:extLst>
                  <a:ext uri="{FF2B5EF4-FFF2-40B4-BE49-F238E27FC236}">
                    <a16:creationId xmlns:a16="http://schemas.microsoft.com/office/drawing/2014/main" id="{231A78D3-96D9-4A22-BC29-8274B016C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8" name="Freeform 30">
                <a:extLst>
                  <a:ext uri="{FF2B5EF4-FFF2-40B4-BE49-F238E27FC236}">
                    <a16:creationId xmlns:a16="http://schemas.microsoft.com/office/drawing/2014/main" id="{DFF31CA2-144E-493E-A135-83B83452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9" name="Freeform 31">
                <a:extLst>
                  <a:ext uri="{FF2B5EF4-FFF2-40B4-BE49-F238E27FC236}">
                    <a16:creationId xmlns:a16="http://schemas.microsoft.com/office/drawing/2014/main" id="{C1ED7F8F-8F7D-4634-8EF1-3DC871518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042" name="Group 1041">
              <a:extLst>
                <a:ext uri="{FF2B5EF4-FFF2-40B4-BE49-F238E27FC236}">
                  <a16:creationId xmlns:a16="http://schemas.microsoft.com/office/drawing/2014/main" id="{C51DBAB3-1986-470D-B778-24F7953C79C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3" name="Freeform 32">
                <a:extLst>
                  <a:ext uri="{FF2B5EF4-FFF2-40B4-BE49-F238E27FC236}">
                    <a16:creationId xmlns:a16="http://schemas.microsoft.com/office/drawing/2014/main" id="{921E27E2-FB87-421E-898F-0AD31CBC4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4" name="Freeform 33">
                <a:extLst>
                  <a:ext uri="{FF2B5EF4-FFF2-40B4-BE49-F238E27FC236}">
                    <a16:creationId xmlns:a16="http://schemas.microsoft.com/office/drawing/2014/main" id="{C9479707-E515-4B3C-9493-72190DDB2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5" name="Freeform 34">
                <a:extLst>
                  <a:ext uri="{FF2B5EF4-FFF2-40B4-BE49-F238E27FC236}">
                    <a16:creationId xmlns:a16="http://schemas.microsoft.com/office/drawing/2014/main" id="{9FF90DFA-7702-4558-8B3D-756D81D85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6" name="Freeform 35">
                <a:extLst>
                  <a:ext uri="{FF2B5EF4-FFF2-40B4-BE49-F238E27FC236}">
                    <a16:creationId xmlns:a16="http://schemas.microsoft.com/office/drawing/2014/main" id="{558A4777-3BE1-4000-9CB4-73048552F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7" name="Freeform 36">
                <a:extLst>
                  <a:ext uri="{FF2B5EF4-FFF2-40B4-BE49-F238E27FC236}">
                    <a16:creationId xmlns:a16="http://schemas.microsoft.com/office/drawing/2014/main" id="{2A041A71-3C90-472C-AC37-21EFE0786D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8" name="Freeform 37">
                <a:extLst>
                  <a:ext uri="{FF2B5EF4-FFF2-40B4-BE49-F238E27FC236}">
                    <a16:creationId xmlns:a16="http://schemas.microsoft.com/office/drawing/2014/main" id="{8FC1DCF1-A0C3-4803-9B5B-29A6C245A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9" name="Freeform 38">
                <a:extLst>
                  <a:ext uri="{FF2B5EF4-FFF2-40B4-BE49-F238E27FC236}">
                    <a16:creationId xmlns:a16="http://schemas.microsoft.com/office/drawing/2014/main" id="{71612D3E-4DBC-49B9-86B5-FCD82B1B1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0" name="Freeform 39">
                <a:extLst>
                  <a:ext uri="{FF2B5EF4-FFF2-40B4-BE49-F238E27FC236}">
                    <a16:creationId xmlns:a16="http://schemas.microsoft.com/office/drawing/2014/main" id="{CB1CF104-08B0-46F6-ABBF-649AC5A70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1" name="Freeform 40">
                <a:extLst>
                  <a:ext uri="{FF2B5EF4-FFF2-40B4-BE49-F238E27FC236}">
                    <a16:creationId xmlns:a16="http://schemas.microsoft.com/office/drawing/2014/main" id="{FCE7D9F8-F405-4677-A45F-EDBB7F16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2" name="Rectangle 41">
                <a:extLst>
                  <a:ext uri="{FF2B5EF4-FFF2-40B4-BE49-F238E27FC236}">
                    <a16:creationId xmlns:a16="http://schemas.microsoft.com/office/drawing/2014/main" id="{7347872F-3F7B-4ADF-BC95-429727E82D1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sp>
        <p:nvSpPr>
          <p:cNvPr id="3" name="TextBox 2">
            <a:extLst>
              <a:ext uri="{FF2B5EF4-FFF2-40B4-BE49-F238E27FC236}">
                <a16:creationId xmlns:a16="http://schemas.microsoft.com/office/drawing/2014/main" id="{9D0B5CCB-CB8C-D783-981D-9BF25606949C}"/>
              </a:ext>
            </a:extLst>
          </p:cNvPr>
          <p:cNvSpPr txBox="1"/>
          <p:nvPr/>
        </p:nvSpPr>
        <p:spPr>
          <a:xfrm>
            <a:off x="601268" y="914400"/>
            <a:ext cx="4782736" cy="3306365"/>
          </a:xfrm>
          <a:prstGeom prst="rect">
            <a:avLst/>
          </a:prstGeom>
        </p:spPr>
        <p:txBody>
          <a:bodyPr vert="horz" lIns="91440" tIns="45720" rIns="91440" bIns="45720" rtlCol="0">
            <a:normAutofit/>
          </a:bodyPr>
          <a:lstStyle/>
          <a:p>
            <a:pPr algn="ctr" defTabSz="914400">
              <a:lnSpc>
                <a:spcPct val="150000"/>
              </a:lnSpc>
              <a:spcAft>
                <a:spcPts val="600"/>
              </a:spcAft>
              <a:buSzPct val="125000"/>
            </a:pPr>
            <a:r>
              <a:rPr lang="en-US" b="1" dirty="0">
                <a:solidFill>
                  <a:schemeClr val="bg1"/>
                </a:solidFill>
              </a:rPr>
              <a:t>We would like to express our sincere gratitude for the opportunity to participate in the EGYPT DIGITAL PIONEERS INTIATIVE “DEPI”.</a:t>
            </a:r>
            <a:r>
              <a:rPr lang="ar-SA" b="1" dirty="0">
                <a:solidFill>
                  <a:schemeClr val="bg1"/>
                </a:solidFill>
              </a:rPr>
              <a:t> </a:t>
            </a:r>
            <a:r>
              <a:rPr lang="en-US" b="1" dirty="0">
                <a:solidFill>
                  <a:schemeClr val="bg1"/>
                </a:solidFill>
              </a:rPr>
              <a:t>This remarkable program reflects a strong commitment to digital transformation. </a:t>
            </a:r>
          </a:p>
          <a:p>
            <a:pPr algn="ctr" defTabSz="914400">
              <a:lnSpc>
                <a:spcPct val="150000"/>
              </a:lnSpc>
              <a:spcAft>
                <a:spcPts val="600"/>
              </a:spcAft>
              <a:buSzPct val="125000"/>
            </a:pPr>
            <a:r>
              <a:rPr lang="en-US" b="1" dirty="0">
                <a:solidFill>
                  <a:schemeClr val="bg1"/>
                </a:solidFill>
              </a:rPr>
              <a:t>Thank you for your continuous efforts in empowering professionals.</a:t>
            </a:r>
          </a:p>
        </p:txBody>
      </p:sp>
      <p:pic>
        <p:nvPicPr>
          <p:cNvPr id="1033" name="Picture 9" descr="وزارة الاتصالات وتكنولوجيا المعلومات- مصر - YouTube">
            <a:extLst>
              <a:ext uri="{FF2B5EF4-FFF2-40B4-BE49-F238E27FC236}">
                <a16:creationId xmlns:a16="http://schemas.microsoft.com/office/drawing/2014/main" id="{5994ED59-A2A1-4FB3-25A9-2CE1BEA52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238" r="-4" b="15504"/>
          <a:stretch/>
        </p:blipFill>
        <p:spPr bwMode="auto">
          <a:xfrm>
            <a:off x="5714998" y="585176"/>
            <a:ext cx="2568899" cy="1753402"/>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1" name="Picture 7" descr="depi.gov.eg | Instagram, Facebook, TikTok | Linktree">
            <a:extLst>
              <a:ext uri="{FF2B5EF4-FFF2-40B4-BE49-F238E27FC236}">
                <a16:creationId xmlns:a16="http://schemas.microsoft.com/office/drawing/2014/main" id="{6FD03923-8D72-0496-0C97-FD20843B4D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511" r="-4" b="19550"/>
          <a:stretch/>
        </p:blipFill>
        <p:spPr bwMode="auto">
          <a:xfrm>
            <a:off x="5754287" y="2571750"/>
            <a:ext cx="2568899" cy="1751409"/>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3E63F2A-0277-94AC-A251-8417A17FC8BF}"/>
              </a:ext>
            </a:extLst>
          </p:cNvPr>
          <p:cNvSpPr>
            <a:spLocks noGrp="1"/>
          </p:cNvSpPr>
          <p:nvPr>
            <p:ph type="sldNum" sz="quarter" idx="12"/>
          </p:nvPr>
        </p:nvSpPr>
        <p:spPr>
          <a:xfrm>
            <a:off x="7707240" y="4412455"/>
            <a:ext cx="578317" cy="273844"/>
          </a:xfrm>
        </p:spPr>
        <p:txBody>
          <a:bodyPr vert="horz" lIns="91440" tIns="45720" rIns="91440" bIns="45720" rtlCol="0" anchor="ctr">
            <a:normAutofit/>
          </a:bodyPr>
          <a:lstStyle/>
          <a:p>
            <a:pPr defTabSz="914400">
              <a:spcAft>
                <a:spcPts val="600"/>
              </a:spcAft>
            </a:pPr>
            <a:fld id="{6D22F896-40B5-4ADD-8801-0D06FADFA095}" type="slidenum">
              <a:rPr lang="en-US" sz="1050" smtClean="0"/>
              <a:pPr defTabSz="914400">
                <a:spcAft>
                  <a:spcPts val="600"/>
                </a:spcAft>
              </a:pPr>
              <a:t>2</a:t>
            </a:fld>
            <a:endParaRPr lang="en-US" sz="1050"/>
          </a:p>
        </p:txBody>
      </p:sp>
    </p:spTree>
    <p:extLst>
      <p:ext uri="{BB962C8B-B14F-4D97-AF65-F5344CB8AC3E}">
        <p14:creationId xmlns:p14="http://schemas.microsoft.com/office/powerpoint/2010/main" val="2063514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31"/>
          <p:cNvSpPr txBox="1">
            <a:spLocks noGrp="1"/>
          </p:cNvSpPr>
          <p:nvPr>
            <p:ph type="title"/>
          </p:nvPr>
        </p:nvSpPr>
        <p:spPr>
          <a:xfrm>
            <a:off x="720000" y="24187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Our Team Members</a:t>
            </a:r>
            <a:endParaRPr b="1" dirty="0"/>
          </a:p>
        </p:txBody>
      </p:sp>
      <p:sp>
        <p:nvSpPr>
          <p:cNvPr id="1771" name="Google Shape;1771;p31"/>
          <p:cNvSpPr txBox="1">
            <a:spLocks noGrp="1"/>
          </p:cNvSpPr>
          <p:nvPr>
            <p:ph type="title" idx="2"/>
          </p:nvPr>
        </p:nvSpPr>
        <p:spPr>
          <a:xfrm>
            <a:off x="520003" y="1562680"/>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772" name="Google Shape;1772;p31"/>
          <p:cNvSpPr txBox="1">
            <a:spLocks noGrp="1"/>
          </p:cNvSpPr>
          <p:nvPr>
            <p:ph type="title" idx="3"/>
          </p:nvPr>
        </p:nvSpPr>
        <p:spPr>
          <a:xfrm>
            <a:off x="616518" y="350315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773" name="Google Shape;1773;p31"/>
          <p:cNvSpPr txBox="1">
            <a:spLocks noGrp="1"/>
          </p:cNvSpPr>
          <p:nvPr>
            <p:ph type="title" idx="4"/>
          </p:nvPr>
        </p:nvSpPr>
        <p:spPr>
          <a:xfrm>
            <a:off x="3258863" y="158921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774" name="Google Shape;1774;p31"/>
          <p:cNvSpPr txBox="1">
            <a:spLocks noGrp="1"/>
          </p:cNvSpPr>
          <p:nvPr>
            <p:ph type="title" idx="5"/>
          </p:nvPr>
        </p:nvSpPr>
        <p:spPr>
          <a:xfrm>
            <a:off x="3285510" y="350315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775" name="Google Shape;1775;p31"/>
          <p:cNvSpPr txBox="1">
            <a:spLocks noGrp="1"/>
          </p:cNvSpPr>
          <p:nvPr>
            <p:ph type="title" idx="6"/>
          </p:nvPr>
        </p:nvSpPr>
        <p:spPr>
          <a:xfrm>
            <a:off x="6203886" y="156438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1777" name="Google Shape;1777;p31"/>
          <p:cNvSpPr txBox="1">
            <a:spLocks noGrp="1"/>
          </p:cNvSpPr>
          <p:nvPr>
            <p:ph type="subTitle" idx="1"/>
          </p:nvPr>
        </p:nvSpPr>
        <p:spPr>
          <a:xfrm>
            <a:off x="154346" y="1904225"/>
            <a:ext cx="2668992"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Heba Youssef Eissa </a:t>
            </a:r>
            <a:endParaRPr dirty="0"/>
          </a:p>
        </p:txBody>
      </p:sp>
      <p:sp>
        <p:nvSpPr>
          <p:cNvPr id="1778" name="Google Shape;1778;p31"/>
          <p:cNvSpPr txBox="1">
            <a:spLocks noGrp="1"/>
          </p:cNvSpPr>
          <p:nvPr>
            <p:ph type="subTitle" idx="8"/>
          </p:nvPr>
        </p:nvSpPr>
        <p:spPr>
          <a:xfrm>
            <a:off x="2753645" y="1933061"/>
            <a:ext cx="2854329"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Rehab Hassan Morgan</a:t>
            </a:r>
            <a:endParaRPr dirty="0"/>
          </a:p>
        </p:txBody>
      </p:sp>
      <p:sp>
        <p:nvSpPr>
          <p:cNvPr id="1779" name="Google Shape;1779;p31"/>
          <p:cNvSpPr txBox="1">
            <a:spLocks noGrp="1"/>
          </p:cNvSpPr>
          <p:nvPr>
            <p:ph type="subTitle" idx="9"/>
          </p:nvPr>
        </p:nvSpPr>
        <p:spPr>
          <a:xfrm>
            <a:off x="5702478" y="1929471"/>
            <a:ext cx="3112529"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Hanaa Refat Mohamed</a:t>
            </a:r>
            <a:endParaRPr dirty="0"/>
          </a:p>
        </p:txBody>
      </p:sp>
      <p:sp>
        <p:nvSpPr>
          <p:cNvPr id="1780" name="Google Shape;1780;p31"/>
          <p:cNvSpPr txBox="1">
            <a:spLocks noGrp="1"/>
          </p:cNvSpPr>
          <p:nvPr>
            <p:ph type="subTitle" idx="13"/>
          </p:nvPr>
        </p:nvSpPr>
        <p:spPr>
          <a:xfrm>
            <a:off x="503849" y="3905991"/>
            <a:ext cx="2668992" cy="4229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Eman Ahmed Khalifa</a:t>
            </a:r>
            <a:endParaRPr dirty="0"/>
          </a:p>
        </p:txBody>
      </p:sp>
      <p:sp>
        <p:nvSpPr>
          <p:cNvPr id="1781" name="Google Shape;1781;p31"/>
          <p:cNvSpPr txBox="1">
            <a:spLocks noGrp="1"/>
          </p:cNvSpPr>
          <p:nvPr>
            <p:ph type="subTitle" idx="14"/>
          </p:nvPr>
        </p:nvSpPr>
        <p:spPr>
          <a:xfrm>
            <a:off x="3145308" y="3863708"/>
            <a:ext cx="2780429" cy="4670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Omnia Ramzy Fahim</a:t>
            </a:r>
            <a:endParaRPr dirty="0"/>
          </a:p>
        </p:txBody>
      </p:sp>
      <p:sp>
        <p:nvSpPr>
          <p:cNvPr id="2" name="Google Shape;1778;p31">
            <a:extLst>
              <a:ext uri="{FF2B5EF4-FFF2-40B4-BE49-F238E27FC236}">
                <a16:creationId xmlns:a16="http://schemas.microsoft.com/office/drawing/2014/main" id="{1D62FBFF-C861-B890-A751-9BB55D8F24B6}"/>
              </a:ext>
            </a:extLst>
          </p:cNvPr>
          <p:cNvSpPr txBox="1">
            <a:spLocks/>
          </p:cNvSpPr>
          <p:nvPr/>
        </p:nvSpPr>
        <p:spPr>
          <a:xfrm>
            <a:off x="612342" y="2218038"/>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ora ExtraBold"/>
              <a:buNone/>
              <a:defRPr sz="1800" b="0" i="0" u="none" strike="noStrike" cap="none">
                <a:solidFill>
                  <a:schemeClr val="dk1"/>
                </a:solidFill>
                <a:latin typeface="Sora ExtraBold"/>
                <a:ea typeface="Sora ExtraBold"/>
                <a:cs typeface="Sora ExtraBold"/>
                <a:sym typeface="Sora ExtraBold"/>
              </a:defRPr>
            </a:lvl1pPr>
            <a:lvl2pPr marL="914400" marR="0" lvl="1"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2pPr>
            <a:lvl3pPr marL="1371600" marR="0" lvl="2"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3pPr>
            <a:lvl4pPr marL="1828800" marR="0" lvl="3"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4pPr>
            <a:lvl5pPr marL="2286000" marR="0" lvl="4"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5pPr>
            <a:lvl6pPr marL="2743200" marR="0" lvl="5"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6pPr>
            <a:lvl7pPr marL="3200400" marR="0" lvl="6"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7pPr>
            <a:lvl8pPr marL="3657600" marR="0" lvl="7"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8pPr>
            <a:lvl9pPr marL="4114800" marR="0" lvl="8"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9pPr>
          </a:lstStyle>
          <a:p>
            <a:pPr marL="0" indent="0"/>
            <a:r>
              <a:rPr lang="en-US" b="1" i="1" dirty="0">
                <a:solidFill>
                  <a:schemeClr val="tx2">
                    <a:lumMod val="90000"/>
                    <a:lumOff val="10000"/>
                  </a:schemeClr>
                </a:solidFill>
                <a:latin typeface="Aptos Narrow" panose="020B0004020202020204" pitchFamily="34" charset="0"/>
              </a:rPr>
              <a:t>Marketing Manager</a:t>
            </a:r>
          </a:p>
        </p:txBody>
      </p:sp>
      <p:sp>
        <p:nvSpPr>
          <p:cNvPr id="3" name="Google Shape;1778;p31">
            <a:extLst>
              <a:ext uri="{FF2B5EF4-FFF2-40B4-BE49-F238E27FC236}">
                <a16:creationId xmlns:a16="http://schemas.microsoft.com/office/drawing/2014/main" id="{8B678B4B-0C66-60EF-DEE0-99B696F52ECC}"/>
              </a:ext>
            </a:extLst>
          </p:cNvPr>
          <p:cNvSpPr txBox="1">
            <a:spLocks/>
          </p:cNvSpPr>
          <p:nvPr/>
        </p:nvSpPr>
        <p:spPr>
          <a:xfrm>
            <a:off x="6203886" y="2264709"/>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ora ExtraBold"/>
              <a:buNone/>
              <a:defRPr sz="1800" b="0" i="0" u="none" strike="noStrike" cap="none">
                <a:solidFill>
                  <a:schemeClr val="dk1"/>
                </a:solidFill>
                <a:latin typeface="Sora ExtraBold"/>
                <a:ea typeface="Sora ExtraBold"/>
                <a:cs typeface="Sora ExtraBold"/>
                <a:sym typeface="Sora ExtraBold"/>
              </a:defRPr>
            </a:lvl1pPr>
            <a:lvl2pPr marL="914400" marR="0" lvl="1"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2pPr>
            <a:lvl3pPr marL="1371600" marR="0" lvl="2"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3pPr>
            <a:lvl4pPr marL="1828800" marR="0" lvl="3"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4pPr>
            <a:lvl5pPr marL="2286000" marR="0" lvl="4"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5pPr>
            <a:lvl6pPr marL="2743200" marR="0" lvl="5"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6pPr>
            <a:lvl7pPr marL="3200400" marR="0" lvl="6"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7pPr>
            <a:lvl8pPr marL="3657600" marR="0" lvl="7"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8pPr>
            <a:lvl9pPr marL="4114800" marR="0" lvl="8"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9pPr>
          </a:lstStyle>
          <a:p>
            <a:pPr marL="0" indent="0"/>
            <a:r>
              <a:rPr lang="en-US" b="1" i="1" dirty="0">
                <a:solidFill>
                  <a:schemeClr val="tx2">
                    <a:lumMod val="90000"/>
                    <a:lumOff val="10000"/>
                  </a:schemeClr>
                </a:solidFill>
                <a:latin typeface="Aptos Narrow" panose="020B0004020202020204" pitchFamily="34" charset="0"/>
              </a:rPr>
              <a:t>Pharmacist  At MHP</a:t>
            </a:r>
          </a:p>
        </p:txBody>
      </p:sp>
      <p:sp>
        <p:nvSpPr>
          <p:cNvPr id="4" name="Google Shape;1778;p31">
            <a:extLst>
              <a:ext uri="{FF2B5EF4-FFF2-40B4-BE49-F238E27FC236}">
                <a16:creationId xmlns:a16="http://schemas.microsoft.com/office/drawing/2014/main" id="{3F80552B-9B13-FA7F-5C70-CFA414B7DEA2}"/>
              </a:ext>
            </a:extLst>
          </p:cNvPr>
          <p:cNvSpPr txBox="1">
            <a:spLocks/>
          </p:cNvSpPr>
          <p:nvPr/>
        </p:nvSpPr>
        <p:spPr>
          <a:xfrm>
            <a:off x="3528802" y="2264709"/>
            <a:ext cx="1279962"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ora ExtraBold"/>
              <a:buNone/>
              <a:defRPr sz="1800" b="0" i="0" u="none" strike="noStrike" cap="none">
                <a:solidFill>
                  <a:schemeClr val="dk1"/>
                </a:solidFill>
                <a:latin typeface="Sora ExtraBold"/>
                <a:ea typeface="Sora ExtraBold"/>
                <a:cs typeface="Sora ExtraBold"/>
                <a:sym typeface="Sora ExtraBold"/>
              </a:defRPr>
            </a:lvl1pPr>
            <a:lvl2pPr marL="914400" marR="0" lvl="1"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2pPr>
            <a:lvl3pPr marL="1371600" marR="0" lvl="2"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3pPr>
            <a:lvl4pPr marL="1828800" marR="0" lvl="3"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4pPr>
            <a:lvl5pPr marL="2286000" marR="0" lvl="4"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5pPr>
            <a:lvl6pPr marL="2743200" marR="0" lvl="5"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6pPr>
            <a:lvl7pPr marL="3200400" marR="0" lvl="6"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7pPr>
            <a:lvl8pPr marL="3657600" marR="0" lvl="7"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8pPr>
            <a:lvl9pPr marL="4114800" marR="0" lvl="8"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9pPr>
          </a:lstStyle>
          <a:p>
            <a:pPr marL="0" indent="0"/>
            <a:r>
              <a:rPr lang="en-US" b="1" i="1" dirty="0">
                <a:solidFill>
                  <a:schemeClr val="tx2">
                    <a:lumMod val="90000"/>
                    <a:lumOff val="10000"/>
                  </a:schemeClr>
                </a:solidFill>
                <a:latin typeface="Aptos Narrow" panose="020B0004020202020204" pitchFamily="34" charset="0"/>
              </a:rPr>
              <a:t>Engineer</a:t>
            </a:r>
            <a:r>
              <a:rPr lang="en-US" i="1" dirty="0">
                <a:solidFill>
                  <a:schemeClr val="tx2">
                    <a:lumMod val="90000"/>
                    <a:lumOff val="10000"/>
                  </a:schemeClr>
                </a:solidFill>
                <a:latin typeface="Aptos Narrow" panose="020B0004020202020204" pitchFamily="34" charset="0"/>
              </a:rPr>
              <a:t> </a:t>
            </a:r>
          </a:p>
        </p:txBody>
      </p:sp>
      <p:sp>
        <p:nvSpPr>
          <p:cNvPr id="5" name="Google Shape;1778;p31">
            <a:extLst>
              <a:ext uri="{FF2B5EF4-FFF2-40B4-BE49-F238E27FC236}">
                <a16:creationId xmlns:a16="http://schemas.microsoft.com/office/drawing/2014/main" id="{D88D8293-F9C3-B261-461E-125775781B0D}"/>
              </a:ext>
            </a:extLst>
          </p:cNvPr>
          <p:cNvSpPr txBox="1">
            <a:spLocks/>
          </p:cNvSpPr>
          <p:nvPr/>
        </p:nvSpPr>
        <p:spPr>
          <a:xfrm>
            <a:off x="3313183" y="4173906"/>
            <a:ext cx="2652942" cy="6727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ora ExtraBold"/>
              <a:buNone/>
              <a:defRPr sz="1800" b="0" i="0" u="none" strike="noStrike" cap="none">
                <a:solidFill>
                  <a:schemeClr val="dk1"/>
                </a:solidFill>
                <a:latin typeface="Sora ExtraBold"/>
                <a:ea typeface="Sora ExtraBold"/>
                <a:cs typeface="Sora ExtraBold"/>
                <a:sym typeface="Sora ExtraBold"/>
              </a:defRPr>
            </a:lvl1pPr>
            <a:lvl2pPr marL="914400" marR="0" lvl="1"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2pPr>
            <a:lvl3pPr marL="1371600" marR="0" lvl="2"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3pPr>
            <a:lvl4pPr marL="1828800" marR="0" lvl="3"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4pPr>
            <a:lvl5pPr marL="2286000" marR="0" lvl="4"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5pPr>
            <a:lvl6pPr marL="2743200" marR="0" lvl="5"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6pPr>
            <a:lvl7pPr marL="3200400" marR="0" lvl="6"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7pPr>
            <a:lvl8pPr marL="3657600" marR="0" lvl="7"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8pPr>
            <a:lvl9pPr marL="4114800" marR="0" lvl="8"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9pPr>
          </a:lstStyle>
          <a:p>
            <a:pPr marL="0" indent="0" algn="ctr"/>
            <a:r>
              <a:rPr lang="en-US" i="1" dirty="0">
                <a:solidFill>
                  <a:schemeClr val="tx2">
                    <a:lumMod val="90000"/>
                    <a:lumOff val="10000"/>
                  </a:schemeClr>
                </a:solidFill>
                <a:latin typeface="Aptos Narrow" panose="020B0004020202020204" pitchFamily="34" charset="0"/>
              </a:rPr>
              <a:t>Senior banker at Banque du Caire</a:t>
            </a:r>
          </a:p>
        </p:txBody>
      </p:sp>
      <p:sp>
        <p:nvSpPr>
          <p:cNvPr id="8" name="Google Shape;1778;p31">
            <a:extLst>
              <a:ext uri="{FF2B5EF4-FFF2-40B4-BE49-F238E27FC236}">
                <a16:creationId xmlns:a16="http://schemas.microsoft.com/office/drawing/2014/main" id="{76656F98-7CE4-9A24-DC81-8E0F194F3D18}"/>
              </a:ext>
            </a:extLst>
          </p:cNvPr>
          <p:cNvSpPr txBox="1">
            <a:spLocks/>
          </p:cNvSpPr>
          <p:nvPr/>
        </p:nvSpPr>
        <p:spPr>
          <a:xfrm>
            <a:off x="720000" y="423573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ora ExtraBold"/>
              <a:buNone/>
              <a:defRPr sz="1800" b="0" i="0" u="none" strike="noStrike" cap="none">
                <a:solidFill>
                  <a:schemeClr val="dk1"/>
                </a:solidFill>
                <a:latin typeface="Sora ExtraBold"/>
                <a:ea typeface="Sora ExtraBold"/>
                <a:cs typeface="Sora ExtraBold"/>
                <a:sym typeface="Sora ExtraBold"/>
              </a:defRPr>
            </a:lvl1pPr>
            <a:lvl2pPr marL="914400" marR="0" lvl="1"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2pPr>
            <a:lvl3pPr marL="1371600" marR="0" lvl="2"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3pPr>
            <a:lvl4pPr marL="1828800" marR="0" lvl="3"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4pPr>
            <a:lvl5pPr marL="2286000" marR="0" lvl="4"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5pPr>
            <a:lvl6pPr marL="2743200" marR="0" lvl="5"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6pPr>
            <a:lvl7pPr marL="3200400" marR="0" lvl="6"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7pPr>
            <a:lvl8pPr marL="3657600" marR="0" lvl="7"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8pPr>
            <a:lvl9pPr marL="4114800" marR="0" lvl="8" indent="-304800" algn="l" rtl="0">
              <a:lnSpc>
                <a:spcPct val="100000"/>
              </a:lnSpc>
              <a:spcBef>
                <a:spcPts val="0"/>
              </a:spcBef>
              <a:spcAft>
                <a:spcPts val="0"/>
              </a:spcAft>
              <a:buClr>
                <a:schemeClr val="dk1"/>
              </a:buClr>
              <a:buSzPts val="2000"/>
              <a:buFont typeface="Sora ExtraBold"/>
              <a:buNone/>
              <a:defRPr sz="2000" b="0" i="0" u="none" strike="noStrike" cap="none">
                <a:solidFill>
                  <a:schemeClr val="dk1"/>
                </a:solidFill>
                <a:latin typeface="Sora ExtraBold"/>
                <a:ea typeface="Sora ExtraBold"/>
                <a:cs typeface="Sora ExtraBold"/>
                <a:sym typeface="Sora ExtraBold"/>
              </a:defRPr>
            </a:lvl9pPr>
          </a:lstStyle>
          <a:p>
            <a:pPr marL="0" indent="0"/>
            <a:r>
              <a:rPr lang="en-US" i="1" dirty="0">
                <a:solidFill>
                  <a:schemeClr val="tx2">
                    <a:lumMod val="90000"/>
                    <a:lumOff val="10000"/>
                  </a:schemeClr>
                </a:solidFill>
                <a:latin typeface="Aptos Narrow" panose="020B0004020202020204" pitchFamily="34" charset="0"/>
              </a:rPr>
              <a:t>Pharmacist  At MHP</a:t>
            </a:r>
          </a:p>
        </p:txBody>
      </p:sp>
      <p:pic>
        <p:nvPicPr>
          <p:cNvPr id="13" name="Picture 12">
            <a:extLst>
              <a:ext uri="{FF2B5EF4-FFF2-40B4-BE49-F238E27FC236}">
                <a16:creationId xmlns:a16="http://schemas.microsoft.com/office/drawing/2014/main" id="{7BCA07AA-7C5D-4493-DE78-DD171D2A0DDB}"/>
              </a:ext>
            </a:extLst>
          </p:cNvPr>
          <p:cNvPicPr>
            <a:picLocks noChangeAspect="1"/>
          </p:cNvPicPr>
          <p:nvPr/>
        </p:nvPicPr>
        <p:blipFill>
          <a:blip r:embed="rId3"/>
          <a:stretch>
            <a:fillRect/>
          </a:stretch>
        </p:blipFill>
        <p:spPr>
          <a:xfrm>
            <a:off x="6662858" y="800076"/>
            <a:ext cx="1705375" cy="117884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a:extLst>
              <a:ext uri="{FF2B5EF4-FFF2-40B4-BE49-F238E27FC236}">
                <a16:creationId xmlns:a16="http://schemas.microsoft.com/office/drawing/2014/main" id="{E7277DBC-E671-2570-393C-5E527CD9D81C}"/>
              </a:ext>
            </a:extLst>
          </p:cNvPr>
          <p:cNvPicPr>
            <a:picLocks noChangeAspect="1"/>
          </p:cNvPicPr>
          <p:nvPr/>
        </p:nvPicPr>
        <p:blipFill>
          <a:blip r:embed="rId4"/>
          <a:stretch>
            <a:fillRect/>
          </a:stretch>
        </p:blipFill>
        <p:spPr>
          <a:xfrm>
            <a:off x="1052384" y="2843155"/>
            <a:ext cx="1770954" cy="11481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a:extLst>
              <a:ext uri="{FF2B5EF4-FFF2-40B4-BE49-F238E27FC236}">
                <a16:creationId xmlns:a16="http://schemas.microsoft.com/office/drawing/2014/main" id="{6EF2BBC2-6DB7-DB8E-3E9A-2D40E2B1536A}"/>
              </a:ext>
            </a:extLst>
          </p:cNvPr>
          <p:cNvPicPr>
            <a:picLocks noChangeAspect="1"/>
          </p:cNvPicPr>
          <p:nvPr/>
        </p:nvPicPr>
        <p:blipFill>
          <a:blip r:embed="rId5"/>
          <a:stretch>
            <a:fillRect/>
          </a:stretch>
        </p:blipFill>
        <p:spPr>
          <a:xfrm flipH="1" flipV="1">
            <a:off x="985969" y="830001"/>
            <a:ext cx="1508655" cy="11478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a:extLst>
              <a:ext uri="{FF2B5EF4-FFF2-40B4-BE49-F238E27FC236}">
                <a16:creationId xmlns:a16="http://schemas.microsoft.com/office/drawing/2014/main" id="{64BD02B6-A783-3777-46EC-1B597647D9DE}"/>
              </a:ext>
            </a:extLst>
          </p:cNvPr>
          <p:cNvPicPr>
            <a:picLocks noChangeAspect="1"/>
          </p:cNvPicPr>
          <p:nvPr/>
        </p:nvPicPr>
        <p:blipFill>
          <a:blip r:embed="rId6"/>
          <a:stretch>
            <a:fillRect/>
          </a:stretch>
        </p:blipFill>
        <p:spPr>
          <a:xfrm>
            <a:off x="3722915" y="822193"/>
            <a:ext cx="1310746" cy="1174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a:extLst>
              <a:ext uri="{FF2B5EF4-FFF2-40B4-BE49-F238E27FC236}">
                <a16:creationId xmlns:a16="http://schemas.microsoft.com/office/drawing/2014/main" id="{44B42E47-89FE-B356-5C89-600BBC03E471}"/>
              </a:ext>
            </a:extLst>
          </p:cNvPr>
          <p:cNvPicPr>
            <a:picLocks noChangeAspect="1"/>
          </p:cNvPicPr>
          <p:nvPr/>
        </p:nvPicPr>
        <p:blipFill>
          <a:blip r:embed="rId7"/>
          <a:stretch>
            <a:fillRect/>
          </a:stretch>
        </p:blipFill>
        <p:spPr>
          <a:xfrm>
            <a:off x="3801157" y="2803680"/>
            <a:ext cx="1572270" cy="11764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4" name="TextBox 13">
            <a:extLst>
              <a:ext uri="{FF2B5EF4-FFF2-40B4-BE49-F238E27FC236}">
                <a16:creationId xmlns:a16="http://schemas.microsoft.com/office/drawing/2014/main" id="{6002B02F-F1C3-3F90-08DA-EC2FFB941774}"/>
              </a:ext>
            </a:extLst>
          </p:cNvPr>
          <p:cNvSpPr txBox="1"/>
          <p:nvPr/>
        </p:nvSpPr>
        <p:spPr>
          <a:xfrm>
            <a:off x="6399080" y="3536659"/>
            <a:ext cx="441146" cy="369332"/>
          </a:xfrm>
          <a:prstGeom prst="rect">
            <a:avLst/>
          </a:prstGeom>
          <a:noFill/>
        </p:spPr>
        <p:txBody>
          <a:bodyPr wrap="none" rtlCol="0">
            <a:spAutoFit/>
          </a:bodyPr>
          <a:lstStyle/>
          <a:p>
            <a:r>
              <a:rPr lang="ar-SA" dirty="0"/>
              <a:t>06</a:t>
            </a:r>
            <a:endParaRPr lang="en-US" dirty="0"/>
          </a:p>
        </p:txBody>
      </p:sp>
      <p:sp>
        <p:nvSpPr>
          <p:cNvPr id="15" name="TextBox 14">
            <a:extLst>
              <a:ext uri="{FF2B5EF4-FFF2-40B4-BE49-F238E27FC236}">
                <a16:creationId xmlns:a16="http://schemas.microsoft.com/office/drawing/2014/main" id="{1C093433-B9B9-B236-871E-EBBA592FE85D}"/>
              </a:ext>
            </a:extLst>
          </p:cNvPr>
          <p:cNvSpPr txBox="1"/>
          <p:nvPr/>
        </p:nvSpPr>
        <p:spPr>
          <a:xfrm>
            <a:off x="6399080" y="3879967"/>
            <a:ext cx="2042606" cy="369332"/>
          </a:xfrm>
          <a:prstGeom prst="rect">
            <a:avLst/>
          </a:prstGeom>
          <a:noFill/>
        </p:spPr>
        <p:txBody>
          <a:bodyPr wrap="square" rtlCol="0">
            <a:spAutoFit/>
          </a:bodyPr>
          <a:lstStyle/>
          <a:p>
            <a:r>
              <a:rPr lang="en-US" dirty="0">
                <a:solidFill>
                  <a:schemeClr val="bg1"/>
                </a:solidFill>
                <a:latin typeface="Sora ExtraBold" panose="020B0604020202020204" charset="0"/>
                <a:cs typeface="Sora ExtraBold" panose="020B0604020202020204" charset="0"/>
              </a:rPr>
              <a:t>Nader Samir</a:t>
            </a:r>
          </a:p>
        </p:txBody>
      </p:sp>
      <p:pic>
        <p:nvPicPr>
          <p:cNvPr id="11" name="Picture 10" descr="A person in a suit and tie&#10;&#10;AI-generated content may be incorrect.">
            <a:extLst>
              <a:ext uri="{FF2B5EF4-FFF2-40B4-BE49-F238E27FC236}">
                <a16:creationId xmlns:a16="http://schemas.microsoft.com/office/drawing/2014/main" id="{3FB9070B-DCEC-7896-7DEA-13CC130687DE}"/>
              </a:ext>
            </a:extLst>
          </p:cNvPr>
          <p:cNvPicPr>
            <a:picLocks noChangeAspect="1"/>
          </p:cNvPicPr>
          <p:nvPr/>
        </p:nvPicPr>
        <p:blipFill>
          <a:blip r:embed="rId8"/>
          <a:stretch>
            <a:fillRect/>
          </a:stretch>
        </p:blipFill>
        <p:spPr>
          <a:xfrm>
            <a:off x="6840226" y="2761799"/>
            <a:ext cx="1405703" cy="11703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6" name="TextBox 15">
            <a:extLst>
              <a:ext uri="{FF2B5EF4-FFF2-40B4-BE49-F238E27FC236}">
                <a16:creationId xmlns:a16="http://schemas.microsoft.com/office/drawing/2014/main" id="{1B16E8CC-F293-6625-7392-6DAE0E11BEF8}"/>
              </a:ext>
            </a:extLst>
          </p:cNvPr>
          <p:cNvSpPr txBox="1"/>
          <p:nvPr/>
        </p:nvSpPr>
        <p:spPr>
          <a:xfrm>
            <a:off x="6840226" y="4288829"/>
            <a:ext cx="1128116" cy="369332"/>
          </a:xfrm>
          <a:prstGeom prst="rect">
            <a:avLst/>
          </a:prstGeom>
          <a:noFill/>
        </p:spPr>
        <p:txBody>
          <a:bodyPr wrap="square" rtlCol="0">
            <a:spAutoFit/>
          </a:bodyPr>
          <a:lstStyle/>
          <a:p>
            <a:r>
              <a:rPr lang="en-US" b="1" i="1">
                <a:solidFill>
                  <a:schemeClr val="tx2">
                    <a:lumMod val="90000"/>
                    <a:lumOff val="10000"/>
                  </a:schemeClr>
                </a:solidFill>
                <a:latin typeface="Aptos Narrow" panose="020B0004020202020204" pitchFamily="34" charset="0"/>
              </a:rPr>
              <a:t>Engineer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4">
          <a:extLst>
            <a:ext uri="{FF2B5EF4-FFF2-40B4-BE49-F238E27FC236}">
              <a16:creationId xmlns:a16="http://schemas.microsoft.com/office/drawing/2014/main" id="{DC77676D-A329-37EF-F35E-2E20A9CCFA36}"/>
            </a:ext>
          </a:extLst>
        </p:cNvPr>
        <p:cNvGrpSpPr/>
        <p:nvPr/>
      </p:nvGrpSpPr>
      <p:grpSpPr>
        <a:xfrm>
          <a:off x="0" y="0"/>
          <a:ext cx="0" cy="0"/>
          <a:chOff x="0" y="0"/>
          <a:chExt cx="0" cy="0"/>
        </a:xfrm>
      </p:grpSpPr>
      <p:sp>
        <p:nvSpPr>
          <p:cNvPr id="1795" name="Google Shape;1795;p33">
            <a:extLst>
              <a:ext uri="{FF2B5EF4-FFF2-40B4-BE49-F238E27FC236}">
                <a16:creationId xmlns:a16="http://schemas.microsoft.com/office/drawing/2014/main" id="{EE39054B-94AA-C3D9-4854-C97E9F51465D}"/>
              </a:ext>
            </a:extLst>
          </p:cNvPr>
          <p:cNvSpPr txBox="1">
            <a:spLocks noGrp="1"/>
          </p:cNvSpPr>
          <p:nvPr>
            <p:ph type="title"/>
          </p:nvPr>
        </p:nvSpPr>
        <p:spPr>
          <a:xfrm>
            <a:off x="1887085" y="2672443"/>
            <a:ext cx="5478442" cy="661800"/>
          </a:xfrm>
          <a:prstGeom prst="rect">
            <a:avLst/>
          </a:prstGeom>
        </p:spPr>
        <p:txBody>
          <a:bodyPr spcFirstLastPara="1" wrap="square" lIns="91425" tIns="91425" rIns="91425" bIns="91425" anchor="b" anchorCtr="0">
            <a:noAutofit/>
          </a:bodyPr>
          <a:lstStyle/>
          <a:p>
            <a:pPr marL="0" marR="0">
              <a:lnSpc>
                <a:spcPct val="107000"/>
              </a:lnSpc>
              <a:spcAft>
                <a:spcPts val="800"/>
              </a:spcAft>
            </a:pPr>
            <a:r>
              <a:rPr lang="en-US" sz="2400" b="1" kern="100" dirty="0">
                <a:solidFill>
                  <a:schemeClr val="bg1"/>
                </a:solidFill>
                <a:effectLst>
                  <a:outerShdw blurRad="50800" dist="38100" algn="l" rotWithShape="0">
                    <a:prstClr val="black">
                      <a:alpha val="40000"/>
                    </a:prstClr>
                  </a:outerShdw>
                </a:effectLst>
                <a:latin typeface="Arial" panose="020B0604020202020204" pitchFamily="34" charset="0"/>
                <a:ea typeface="Aptos" panose="020B0004020202020204" pitchFamily="34" charset="0"/>
                <a:cs typeface="Arial" panose="020B0604020202020204" pitchFamily="34" charset="0"/>
              </a:rPr>
              <a:t>PICK UP YOUR BAGS, LET 'S GO </a:t>
            </a:r>
            <a:endParaRPr lang="en-US" sz="2400" b="1" kern="100" dirty="0">
              <a:solidFill>
                <a:schemeClr val="bg1"/>
              </a:solidFill>
              <a:effectLst>
                <a:outerShdw blurRad="50800" dist="38100" algn="l" rotWithShape="0">
                  <a:prstClr val="black">
                    <a:alpha val="40000"/>
                  </a:prstClr>
                </a:outerShdw>
              </a:effectLst>
              <a:latin typeface="Aptos" panose="020B0004020202020204" pitchFamily="34" charset="0"/>
              <a:ea typeface="Aptos" panose="020B0004020202020204" pitchFamily="34" charset="0"/>
              <a:cs typeface="Arial" panose="020B0604020202020204" pitchFamily="34" charset="0"/>
            </a:endParaRPr>
          </a:p>
        </p:txBody>
      </p:sp>
      <p:cxnSp>
        <p:nvCxnSpPr>
          <p:cNvPr id="1797" name="Google Shape;1797;p33">
            <a:extLst>
              <a:ext uri="{FF2B5EF4-FFF2-40B4-BE49-F238E27FC236}">
                <a16:creationId xmlns:a16="http://schemas.microsoft.com/office/drawing/2014/main" id="{7B28885A-E8FE-03AA-5120-260FA14A261F}"/>
              </a:ext>
            </a:extLst>
          </p:cNvPr>
          <p:cNvCxnSpPr>
            <a:cxnSpLocks/>
          </p:cNvCxnSpPr>
          <p:nvPr/>
        </p:nvCxnSpPr>
        <p:spPr>
          <a:xfrm>
            <a:off x="4572000" y="-105325"/>
            <a:ext cx="0" cy="1273500"/>
          </a:xfrm>
          <a:prstGeom prst="straightConnector1">
            <a:avLst/>
          </a:prstGeom>
          <a:noFill/>
          <a:ln w="9525" cap="flat" cmpd="sng">
            <a:solidFill>
              <a:schemeClr val="dk1"/>
            </a:solidFill>
            <a:prstDash val="solid"/>
            <a:round/>
            <a:headEnd type="none" w="med" len="med"/>
            <a:tailEnd type="diamond" w="med" len="med"/>
          </a:ln>
        </p:spPr>
      </p:cxnSp>
      <p:grpSp>
        <p:nvGrpSpPr>
          <p:cNvPr id="1798" name="Google Shape;1798;p33">
            <a:extLst>
              <a:ext uri="{FF2B5EF4-FFF2-40B4-BE49-F238E27FC236}">
                <a16:creationId xmlns:a16="http://schemas.microsoft.com/office/drawing/2014/main" id="{CF22489D-F3BC-04E4-5002-D5811FE1A94D}"/>
              </a:ext>
            </a:extLst>
          </p:cNvPr>
          <p:cNvGrpSpPr/>
          <p:nvPr/>
        </p:nvGrpSpPr>
        <p:grpSpPr>
          <a:xfrm>
            <a:off x="6155878" y="3623594"/>
            <a:ext cx="771265" cy="984895"/>
            <a:chOff x="5958353" y="3536019"/>
            <a:chExt cx="771265" cy="984895"/>
          </a:xfrm>
        </p:grpSpPr>
        <p:grpSp>
          <p:nvGrpSpPr>
            <p:cNvPr id="1799" name="Google Shape;1799;p33">
              <a:extLst>
                <a:ext uri="{FF2B5EF4-FFF2-40B4-BE49-F238E27FC236}">
                  <a16:creationId xmlns:a16="http://schemas.microsoft.com/office/drawing/2014/main" id="{2276E020-0613-9AEE-B534-627EBF5B07A3}"/>
                </a:ext>
              </a:extLst>
            </p:cNvPr>
            <p:cNvGrpSpPr/>
            <p:nvPr/>
          </p:nvGrpSpPr>
          <p:grpSpPr>
            <a:xfrm>
              <a:off x="6466976" y="3536019"/>
              <a:ext cx="262642" cy="905380"/>
              <a:chOff x="1539875" y="3257551"/>
              <a:chExt cx="511176" cy="1762125"/>
            </a:xfrm>
          </p:grpSpPr>
          <p:sp>
            <p:nvSpPr>
              <p:cNvPr id="1800" name="Google Shape;1800;p33">
                <a:extLst>
                  <a:ext uri="{FF2B5EF4-FFF2-40B4-BE49-F238E27FC236}">
                    <a16:creationId xmlns:a16="http://schemas.microsoft.com/office/drawing/2014/main" id="{EC1F521F-440E-5E07-031D-68E3AE5D9225}"/>
                  </a:ext>
                </a:extLst>
              </p:cNvPr>
              <p:cNvSpPr/>
              <p:nvPr/>
            </p:nvSpPr>
            <p:spPr>
              <a:xfrm>
                <a:off x="1630363" y="3300413"/>
                <a:ext cx="279400" cy="1719263"/>
              </a:xfrm>
              <a:custGeom>
                <a:avLst/>
                <a:gdLst/>
                <a:ahLst/>
                <a:cxnLst/>
                <a:rect l="l" t="t" r="r" b="b"/>
                <a:pathLst>
                  <a:path w="282" h="1742" extrusionOk="0">
                    <a:moveTo>
                      <a:pt x="281" y="283"/>
                    </a:moveTo>
                    <a:cubicBezTo>
                      <a:pt x="281" y="283"/>
                      <a:pt x="280" y="282"/>
                      <a:pt x="279" y="283"/>
                    </a:cubicBezTo>
                    <a:cubicBezTo>
                      <a:pt x="177" y="364"/>
                      <a:pt x="177" y="364"/>
                      <a:pt x="177" y="364"/>
                    </a:cubicBezTo>
                    <a:cubicBezTo>
                      <a:pt x="173" y="0"/>
                      <a:pt x="173" y="0"/>
                      <a:pt x="173" y="0"/>
                    </a:cubicBezTo>
                    <a:cubicBezTo>
                      <a:pt x="162" y="1016"/>
                      <a:pt x="162" y="1016"/>
                      <a:pt x="162" y="1016"/>
                    </a:cubicBezTo>
                    <a:cubicBezTo>
                      <a:pt x="132" y="996"/>
                      <a:pt x="132" y="996"/>
                      <a:pt x="132" y="996"/>
                    </a:cubicBezTo>
                    <a:cubicBezTo>
                      <a:pt x="109" y="963"/>
                      <a:pt x="109" y="963"/>
                      <a:pt x="109" y="963"/>
                    </a:cubicBezTo>
                    <a:cubicBezTo>
                      <a:pt x="109" y="962"/>
                      <a:pt x="108" y="962"/>
                      <a:pt x="108" y="962"/>
                    </a:cubicBezTo>
                    <a:cubicBezTo>
                      <a:pt x="107" y="963"/>
                      <a:pt x="107" y="963"/>
                      <a:pt x="107" y="964"/>
                    </a:cubicBezTo>
                    <a:cubicBezTo>
                      <a:pt x="126" y="992"/>
                      <a:pt x="126" y="992"/>
                      <a:pt x="126" y="992"/>
                    </a:cubicBezTo>
                    <a:cubicBezTo>
                      <a:pt x="104" y="977"/>
                      <a:pt x="104" y="977"/>
                      <a:pt x="104" y="977"/>
                    </a:cubicBezTo>
                    <a:cubicBezTo>
                      <a:pt x="12" y="884"/>
                      <a:pt x="12" y="884"/>
                      <a:pt x="12" y="884"/>
                    </a:cubicBezTo>
                    <a:cubicBezTo>
                      <a:pt x="12" y="883"/>
                      <a:pt x="11" y="883"/>
                      <a:pt x="11" y="884"/>
                    </a:cubicBezTo>
                    <a:cubicBezTo>
                      <a:pt x="10" y="884"/>
                      <a:pt x="10" y="885"/>
                      <a:pt x="11" y="886"/>
                    </a:cubicBezTo>
                    <a:cubicBezTo>
                      <a:pt x="93" y="969"/>
                      <a:pt x="93" y="969"/>
                      <a:pt x="93" y="969"/>
                    </a:cubicBezTo>
                    <a:cubicBezTo>
                      <a:pt x="4" y="908"/>
                      <a:pt x="4" y="908"/>
                      <a:pt x="4" y="908"/>
                    </a:cubicBezTo>
                    <a:cubicBezTo>
                      <a:pt x="3" y="908"/>
                      <a:pt x="2" y="908"/>
                      <a:pt x="1" y="909"/>
                    </a:cubicBezTo>
                    <a:cubicBezTo>
                      <a:pt x="0" y="910"/>
                      <a:pt x="0" y="912"/>
                      <a:pt x="2" y="913"/>
                    </a:cubicBezTo>
                    <a:cubicBezTo>
                      <a:pt x="161" y="1022"/>
                      <a:pt x="161" y="1022"/>
                      <a:pt x="161" y="1022"/>
                    </a:cubicBezTo>
                    <a:cubicBezTo>
                      <a:pt x="153" y="1742"/>
                      <a:pt x="153" y="1742"/>
                      <a:pt x="153" y="1742"/>
                    </a:cubicBezTo>
                    <a:cubicBezTo>
                      <a:pt x="193" y="1742"/>
                      <a:pt x="193" y="1742"/>
                      <a:pt x="193" y="1742"/>
                    </a:cubicBezTo>
                    <a:cubicBezTo>
                      <a:pt x="177" y="368"/>
                      <a:pt x="177" y="368"/>
                      <a:pt x="177" y="368"/>
                    </a:cubicBezTo>
                    <a:cubicBezTo>
                      <a:pt x="214" y="339"/>
                      <a:pt x="214" y="339"/>
                      <a:pt x="214" y="339"/>
                    </a:cubicBezTo>
                    <a:cubicBezTo>
                      <a:pt x="251" y="325"/>
                      <a:pt x="251" y="325"/>
                      <a:pt x="251" y="325"/>
                    </a:cubicBezTo>
                    <a:cubicBezTo>
                      <a:pt x="251" y="324"/>
                      <a:pt x="252" y="324"/>
                      <a:pt x="251" y="323"/>
                    </a:cubicBezTo>
                    <a:cubicBezTo>
                      <a:pt x="251" y="322"/>
                      <a:pt x="250" y="322"/>
                      <a:pt x="250" y="322"/>
                    </a:cubicBezTo>
                    <a:cubicBezTo>
                      <a:pt x="220" y="333"/>
                      <a:pt x="220" y="333"/>
                      <a:pt x="220" y="333"/>
                    </a:cubicBezTo>
                    <a:cubicBezTo>
                      <a:pt x="281" y="285"/>
                      <a:pt x="281" y="285"/>
                      <a:pt x="281" y="285"/>
                    </a:cubicBezTo>
                    <a:cubicBezTo>
                      <a:pt x="281" y="284"/>
                      <a:pt x="282" y="284"/>
                      <a:pt x="28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1" name="Google Shape;1801;p33">
                <a:extLst>
                  <a:ext uri="{FF2B5EF4-FFF2-40B4-BE49-F238E27FC236}">
                    <a16:creationId xmlns:a16="http://schemas.microsoft.com/office/drawing/2014/main" id="{8468A323-1049-4970-3A0E-3AF377522E38}"/>
                  </a:ext>
                </a:extLst>
              </p:cNvPr>
              <p:cNvSpPr/>
              <p:nvPr/>
            </p:nvSpPr>
            <p:spPr>
              <a:xfrm>
                <a:off x="1663700" y="4792663"/>
                <a:ext cx="138113" cy="85725"/>
              </a:xfrm>
              <a:custGeom>
                <a:avLst/>
                <a:gdLst/>
                <a:ahLst/>
                <a:cxnLst/>
                <a:rect l="l" t="t" r="r" b="b"/>
                <a:pathLst>
                  <a:path w="140" h="88" extrusionOk="0">
                    <a:moveTo>
                      <a:pt x="140" y="88"/>
                    </a:moveTo>
                    <a:cubicBezTo>
                      <a:pt x="0" y="27"/>
                      <a:pt x="0" y="27"/>
                      <a:pt x="0" y="27"/>
                    </a:cubicBezTo>
                    <a:cubicBezTo>
                      <a:pt x="0" y="27"/>
                      <a:pt x="30" y="0"/>
                      <a:pt x="70" y="40"/>
                    </a:cubicBezTo>
                    <a:cubicBezTo>
                      <a:pt x="70" y="40"/>
                      <a:pt x="93" y="1"/>
                      <a:pt x="140" y="8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2" name="Google Shape;1802;p33">
                <a:extLst>
                  <a:ext uri="{FF2B5EF4-FFF2-40B4-BE49-F238E27FC236}">
                    <a16:creationId xmlns:a16="http://schemas.microsoft.com/office/drawing/2014/main" id="{3D6F4250-FBE8-1878-7C2B-8085FB187DE7}"/>
                  </a:ext>
                </a:extLst>
              </p:cNvPr>
              <p:cNvSpPr/>
              <p:nvPr/>
            </p:nvSpPr>
            <p:spPr>
              <a:xfrm>
                <a:off x="1539875" y="3257551"/>
                <a:ext cx="511175" cy="1590673"/>
              </a:xfrm>
              <a:custGeom>
                <a:avLst/>
                <a:gdLst/>
                <a:ahLst/>
                <a:cxnLst/>
                <a:rect l="l" t="t" r="r" b="b"/>
                <a:pathLst>
                  <a:path w="517" h="1611" extrusionOk="0">
                    <a:moveTo>
                      <a:pt x="483" y="1328"/>
                    </a:moveTo>
                    <a:cubicBezTo>
                      <a:pt x="483" y="1326"/>
                      <a:pt x="483" y="1324"/>
                      <a:pt x="483" y="1323"/>
                    </a:cubicBezTo>
                    <a:cubicBezTo>
                      <a:pt x="265" y="1412"/>
                      <a:pt x="265" y="1412"/>
                      <a:pt x="265" y="1412"/>
                    </a:cubicBezTo>
                    <a:cubicBezTo>
                      <a:pt x="265" y="1407"/>
                      <a:pt x="265" y="1407"/>
                      <a:pt x="265" y="1407"/>
                    </a:cubicBezTo>
                    <a:cubicBezTo>
                      <a:pt x="480" y="1299"/>
                      <a:pt x="480" y="1299"/>
                      <a:pt x="480" y="1299"/>
                    </a:cubicBezTo>
                    <a:cubicBezTo>
                      <a:pt x="477" y="1283"/>
                      <a:pt x="470" y="1267"/>
                      <a:pt x="460" y="1250"/>
                    </a:cubicBezTo>
                    <a:cubicBezTo>
                      <a:pt x="460" y="1250"/>
                      <a:pt x="517" y="1075"/>
                      <a:pt x="427" y="985"/>
                    </a:cubicBezTo>
                    <a:cubicBezTo>
                      <a:pt x="427" y="985"/>
                      <a:pt x="445" y="932"/>
                      <a:pt x="446" y="876"/>
                    </a:cubicBezTo>
                    <a:cubicBezTo>
                      <a:pt x="366" y="891"/>
                      <a:pt x="366" y="891"/>
                      <a:pt x="366" y="891"/>
                    </a:cubicBezTo>
                    <a:cubicBezTo>
                      <a:pt x="416" y="867"/>
                      <a:pt x="416" y="867"/>
                      <a:pt x="416" y="867"/>
                    </a:cubicBezTo>
                    <a:cubicBezTo>
                      <a:pt x="265" y="915"/>
                      <a:pt x="265" y="915"/>
                      <a:pt x="265" y="915"/>
                    </a:cubicBezTo>
                    <a:cubicBezTo>
                      <a:pt x="442" y="830"/>
                      <a:pt x="442" y="830"/>
                      <a:pt x="442" y="830"/>
                    </a:cubicBezTo>
                    <a:cubicBezTo>
                      <a:pt x="435" y="794"/>
                      <a:pt x="416" y="764"/>
                      <a:pt x="374" y="754"/>
                    </a:cubicBezTo>
                    <a:cubicBezTo>
                      <a:pt x="374" y="754"/>
                      <a:pt x="439" y="588"/>
                      <a:pt x="352" y="519"/>
                    </a:cubicBezTo>
                    <a:cubicBezTo>
                      <a:pt x="352" y="519"/>
                      <a:pt x="398" y="485"/>
                      <a:pt x="365" y="452"/>
                    </a:cubicBezTo>
                    <a:cubicBezTo>
                      <a:pt x="365" y="452"/>
                      <a:pt x="377" y="400"/>
                      <a:pt x="375" y="345"/>
                    </a:cubicBezTo>
                    <a:cubicBezTo>
                      <a:pt x="354" y="363"/>
                      <a:pt x="332" y="399"/>
                      <a:pt x="332" y="399"/>
                    </a:cubicBezTo>
                    <a:cubicBezTo>
                      <a:pt x="336" y="364"/>
                      <a:pt x="265" y="432"/>
                      <a:pt x="265" y="432"/>
                    </a:cubicBezTo>
                    <a:cubicBezTo>
                      <a:pt x="265" y="391"/>
                      <a:pt x="265" y="391"/>
                      <a:pt x="265" y="391"/>
                    </a:cubicBezTo>
                    <a:cubicBezTo>
                      <a:pt x="355" y="331"/>
                      <a:pt x="355" y="331"/>
                      <a:pt x="355" y="331"/>
                    </a:cubicBezTo>
                    <a:cubicBezTo>
                      <a:pt x="303" y="350"/>
                      <a:pt x="303" y="350"/>
                      <a:pt x="303" y="350"/>
                    </a:cubicBezTo>
                    <a:cubicBezTo>
                      <a:pt x="371" y="310"/>
                      <a:pt x="371" y="310"/>
                      <a:pt x="371" y="310"/>
                    </a:cubicBezTo>
                    <a:cubicBezTo>
                      <a:pt x="365" y="276"/>
                      <a:pt x="350" y="244"/>
                      <a:pt x="320" y="227"/>
                    </a:cubicBezTo>
                    <a:cubicBezTo>
                      <a:pt x="320" y="227"/>
                      <a:pt x="367" y="69"/>
                      <a:pt x="265" y="0"/>
                    </a:cubicBezTo>
                    <a:cubicBezTo>
                      <a:pt x="164" y="69"/>
                      <a:pt x="210" y="227"/>
                      <a:pt x="210" y="227"/>
                    </a:cubicBezTo>
                    <a:cubicBezTo>
                      <a:pt x="207" y="228"/>
                      <a:pt x="205" y="230"/>
                      <a:pt x="202" y="231"/>
                    </a:cubicBezTo>
                    <a:cubicBezTo>
                      <a:pt x="209" y="269"/>
                      <a:pt x="209" y="269"/>
                      <a:pt x="209" y="269"/>
                    </a:cubicBezTo>
                    <a:cubicBezTo>
                      <a:pt x="200" y="234"/>
                      <a:pt x="200" y="234"/>
                      <a:pt x="200" y="234"/>
                    </a:cubicBezTo>
                    <a:cubicBezTo>
                      <a:pt x="193" y="239"/>
                      <a:pt x="187" y="246"/>
                      <a:pt x="181" y="253"/>
                    </a:cubicBezTo>
                    <a:cubicBezTo>
                      <a:pt x="209" y="322"/>
                      <a:pt x="209" y="322"/>
                      <a:pt x="209" y="322"/>
                    </a:cubicBezTo>
                    <a:cubicBezTo>
                      <a:pt x="173" y="267"/>
                      <a:pt x="173" y="267"/>
                      <a:pt x="173" y="267"/>
                    </a:cubicBezTo>
                    <a:cubicBezTo>
                      <a:pt x="159" y="296"/>
                      <a:pt x="155" y="332"/>
                      <a:pt x="155" y="365"/>
                    </a:cubicBezTo>
                    <a:cubicBezTo>
                      <a:pt x="209" y="389"/>
                      <a:pt x="209" y="389"/>
                      <a:pt x="209" y="389"/>
                    </a:cubicBezTo>
                    <a:cubicBezTo>
                      <a:pt x="156" y="380"/>
                      <a:pt x="156" y="380"/>
                      <a:pt x="156" y="380"/>
                    </a:cubicBezTo>
                    <a:cubicBezTo>
                      <a:pt x="158" y="420"/>
                      <a:pt x="165" y="452"/>
                      <a:pt x="165" y="452"/>
                    </a:cubicBezTo>
                    <a:cubicBezTo>
                      <a:pt x="133" y="485"/>
                      <a:pt x="178" y="519"/>
                      <a:pt x="178" y="519"/>
                    </a:cubicBezTo>
                    <a:cubicBezTo>
                      <a:pt x="91" y="588"/>
                      <a:pt x="156" y="754"/>
                      <a:pt x="156" y="754"/>
                    </a:cubicBezTo>
                    <a:cubicBezTo>
                      <a:pt x="88" y="770"/>
                      <a:pt x="80" y="840"/>
                      <a:pt x="85" y="899"/>
                    </a:cubicBezTo>
                    <a:cubicBezTo>
                      <a:pt x="239" y="1003"/>
                      <a:pt x="239" y="1003"/>
                      <a:pt x="239" y="1003"/>
                    </a:cubicBezTo>
                    <a:cubicBezTo>
                      <a:pt x="181" y="978"/>
                      <a:pt x="181" y="978"/>
                      <a:pt x="181" y="978"/>
                    </a:cubicBezTo>
                    <a:cubicBezTo>
                      <a:pt x="265" y="1033"/>
                      <a:pt x="265" y="1033"/>
                      <a:pt x="265" y="1033"/>
                    </a:cubicBezTo>
                    <a:cubicBezTo>
                      <a:pt x="265" y="1121"/>
                      <a:pt x="265" y="1121"/>
                      <a:pt x="265" y="1121"/>
                    </a:cubicBezTo>
                    <a:cubicBezTo>
                      <a:pt x="237" y="1063"/>
                      <a:pt x="223" y="1090"/>
                      <a:pt x="223" y="1090"/>
                    </a:cubicBezTo>
                    <a:cubicBezTo>
                      <a:pt x="169" y="987"/>
                      <a:pt x="135" y="1031"/>
                      <a:pt x="135" y="1031"/>
                    </a:cubicBezTo>
                    <a:cubicBezTo>
                      <a:pt x="106" y="987"/>
                      <a:pt x="79" y="1017"/>
                      <a:pt x="78" y="1018"/>
                    </a:cubicBezTo>
                    <a:cubicBezTo>
                      <a:pt x="64" y="1042"/>
                      <a:pt x="57" y="1070"/>
                      <a:pt x="54" y="1096"/>
                    </a:cubicBezTo>
                    <a:cubicBezTo>
                      <a:pt x="265" y="1238"/>
                      <a:pt x="265" y="1238"/>
                      <a:pt x="265" y="1238"/>
                    </a:cubicBezTo>
                    <a:cubicBezTo>
                      <a:pt x="53" y="1112"/>
                      <a:pt x="53" y="1112"/>
                      <a:pt x="53" y="1112"/>
                    </a:cubicBezTo>
                    <a:cubicBezTo>
                      <a:pt x="52" y="1125"/>
                      <a:pt x="52" y="1137"/>
                      <a:pt x="53" y="1150"/>
                    </a:cubicBezTo>
                    <a:cubicBezTo>
                      <a:pt x="170" y="1218"/>
                      <a:pt x="170" y="1218"/>
                      <a:pt x="170" y="1218"/>
                    </a:cubicBezTo>
                    <a:cubicBezTo>
                      <a:pt x="54" y="1171"/>
                      <a:pt x="54" y="1171"/>
                      <a:pt x="54" y="1171"/>
                    </a:cubicBezTo>
                    <a:cubicBezTo>
                      <a:pt x="55" y="1174"/>
                      <a:pt x="55" y="1177"/>
                      <a:pt x="55" y="1180"/>
                    </a:cubicBezTo>
                    <a:cubicBezTo>
                      <a:pt x="69" y="1191"/>
                      <a:pt x="69" y="1191"/>
                      <a:pt x="69" y="1191"/>
                    </a:cubicBezTo>
                    <a:cubicBezTo>
                      <a:pt x="56" y="1187"/>
                      <a:pt x="56" y="1187"/>
                      <a:pt x="56" y="1187"/>
                    </a:cubicBezTo>
                    <a:cubicBezTo>
                      <a:pt x="62" y="1224"/>
                      <a:pt x="70" y="1250"/>
                      <a:pt x="70" y="1250"/>
                    </a:cubicBezTo>
                    <a:cubicBezTo>
                      <a:pt x="0" y="1365"/>
                      <a:pt x="112" y="1471"/>
                      <a:pt x="112" y="1471"/>
                    </a:cubicBezTo>
                    <a:cubicBezTo>
                      <a:pt x="115" y="1486"/>
                      <a:pt x="119" y="1499"/>
                      <a:pt x="124" y="1511"/>
                    </a:cubicBezTo>
                    <a:cubicBezTo>
                      <a:pt x="265" y="1611"/>
                      <a:pt x="265" y="1611"/>
                      <a:pt x="265" y="1611"/>
                    </a:cubicBezTo>
                    <a:cubicBezTo>
                      <a:pt x="265" y="1611"/>
                      <a:pt x="397" y="1597"/>
                      <a:pt x="418" y="1471"/>
                    </a:cubicBezTo>
                    <a:cubicBezTo>
                      <a:pt x="418" y="1471"/>
                      <a:pt x="472" y="1420"/>
                      <a:pt x="482" y="1349"/>
                    </a:cubicBezTo>
                    <a:cubicBezTo>
                      <a:pt x="417" y="1371"/>
                      <a:pt x="417" y="1371"/>
                      <a:pt x="417" y="1371"/>
                    </a:cubicBezTo>
                    <a:lnTo>
                      <a:pt x="483" y="1328"/>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3" name="Google Shape;1803;p33">
                <a:extLst>
                  <a:ext uri="{FF2B5EF4-FFF2-40B4-BE49-F238E27FC236}">
                    <a16:creationId xmlns:a16="http://schemas.microsoft.com/office/drawing/2014/main" id="{DDE4A674-D195-858D-994B-F4FB7B21757B}"/>
                  </a:ext>
                </a:extLst>
              </p:cNvPr>
              <p:cNvSpPr/>
              <p:nvPr/>
            </p:nvSpPr>
            <p:spPr>
              <a:xfrm>
                <a:off x="1801813" y="4562476"/>
                <a:ext cx="214313" cy="285750"/>
              </a:xfrm>
              <a:custGeom>
                <a:avLst/>
                <a:gdLst/>
                <a:ahLst/>
                <a:cxnLst/>
                <a:rect l="l" t="t" r="r" b="b"/>
                <a:pathLst>
                  <a:path w="218" h="288" extrusionOk="0">
                    <a:moveTo>
                      <a:pt x="218" y="0"/>
                    </a:moveTo>
                    <a:cubicBezTo>
                      <a:pt x="0" y="89"/>
                      <a:pt x="0" y="89"/>
                      <a:pt x="0" y="89"/>
                    </a:cubicBezTo>
                    <a:cubicBezTo>
                      <a:pt x="0" y="288"/>
                      <a:pt x="0" y="288"/>
                      <a:pt x="0" y="288"/>
                    </a:cubicBezTo>
                    <a:cubicBezTo>
                      <a:pt x="0" y="288"/>
                      <a:pt x="132" y="274"/>
                      <a:pt x="153" y="148"/>
                    </a:cubicBezTo>
                    <a:cubicBezTo>
                      <a:pt x="153" y="148"/>
                      <a:pt x="207" y="97"/>
                      <a:pt x="217" y="26"/>
                    </a:cubicBezTo>
                    <a:cubicBezTo>
                      <a:pt x="152" y="48"/>
                      <a:pt x="152" y="48"/>
                      <a:pt x="152" y="48"/>
                    </a:cubicBezTo>
                    <a:cubicBezTo>
                      <a:pt x="218" y="5"/>
                      <a:pt x="218" y="5"/>
                      <a:pt x="218" y="5"/>
                    </a:cubicBezTo>
                    <a:cubicBezTo>
                      <a:pt x="218" y="3"/>
                      <a:pt x="218" y="1"/>
                      <a:pt x="218"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4" name="Google Shape;1804;p33">
                <a:extLst>
                  <a:ext uri="{FF2B5EF4-FFF2-40B4-BE49-F238E27FC236}">
                    <a16:creationId xmlns:a16="http://schemas.microsoft.com/office/drawing/2014/main" id="{AB7E7C9F-5D33-F612-76B7-26EC66EF33ED}"/>
                  </a:ext>
                </a:extLst>
              </p:cNvPr>
              <p:cNvSpPr/>
              <p:nvPr/>
            </p:nvSpPr>
            <p:spPr>
              <a:xfrm>
                <a:off x="1801813" y="3597276"/>
                <a:ext cx="174625" cy="563563"/>
              </a:xfrm>
              <a:custGeom>
                <a:avLst/>
                <a:gdLst/>
                <a:ahLst/>
                <a:cxnLst/>
                <a:rect l="l" t="t" r="r" b="b"/>
                <a:pathLst>
                  <a:path w="177" h="570" extrusionOk="0">
                    <a:moveTo>
                      <a:pt x="0" y="87"/>
                    </a:moveTo>
                    <a:cubicBezTo>
                      <a:pt x="0" y="570"/>
                      <a:pt x="0" y="570"/>
                      <a:pt x="0" y="570"/>
                    </a:cubicBezTo>
                    <a:cubicBezTo>
                      <a:pt x="177" y="485"/>
                      <a:pt x="177" y="485"/>
                      <a:pt x="177" y="485"/>
                    </a:cubicBezTo>
                    <a:cubicBezTo>
                      <a:pt x="170" y="449"/>
                      <a:pt x="151" y="419"/>
                      <a:pt x="109" y="409"/>
                    </a:cubicBezTo>
                    <a:cubicBezTo>
                      <a:pt x="109" y="409"/>
                      <a:pt x="174" y="243"/>
                      <a:pt x="87" y="174"/>
                    </a:cubicBezTo>
                    <a:cubicBezTo>
                      <a:pt x="87" y="174"/>
                      <a:pt x="133" y="140"/>
                      <a:pt x="100" y="107"/>
                    </a:cubicBezTo>
                    <a:cubicBezTo>
                      <a:pt x="100" y="107"/>
                      <a:pt x="112" y="55"/>
                      <a:pt x="110" y="0"/>
                    </a:cubicBezTo>
                    <a:cubicBezTo>
                      <a:pt x="89" y="18"/>
                      <a:pt x="67" y="54"/>
                      <a:pt x="67" y="54"/>
                    </a:cubicBezTo>
                    <a:cubicBezTo>
                      <a:pt x="71" y="19"/>
                      <a:pt x="1" y="86"/>
                      <a:pt x="0"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5" name="Google Shape;1805;p33">
                <a:extLst>
                  <a:ext uri="{FF2B5EF4-FFF2-40B4-BE49-F238E27FC236}">
                    <a16:creationId xmlns:a16="http://schemas.microsoft.com/office/drawing/2014/main" id="{1DD2E1B0-D52D-60BF-686F-D3728B10BB88}"/>
                  </a:ext>
                </a:extLst>
              </p:cNvPr>
              <p:cNvSpPr/>
              <p:nvPr/>
            </p:nvSpPr>
            <p:spPr>
              <a:xfrm>
                <a:off x="1801813" y="4113213"/>
                <a:ext cx="249238" cy="533400"/>
              </a:xfrm>
              <a:custGeom>
                <a:avLst/>
                <a:gdLst/>
                <a:ahLst/>
                <a:cxnLst/>
                <a:rect l="l" t="t" r="r" b="b"/>
                <a:pathLst>
                  <a:path w="252" h="540" extrusionOk="0">
                    <a:moveTo>
                      <a:pt x="215" y="432"/>
                    </a:moveTo>
                    <a:cubicBezTo>
                      <a:pt x="212" y="416"/>
                      <a:pt x="205" y="400"/>
                      <a:pt x="195" y="383"/>
                    </a:cubicBezTo>
                    <a:cubicBezTo>
                      <a:pt x="195" y="383"/>
                      <a:pt x="252" y="208"/>
                      <a:pt x="162" y="118"/>
                    </a:cubicBezTo>
                    <a:cubicBezTo>
                      <a:pt x="162" y="118"/>
                      <a:pt x="180" y="65"/>
                      <a:pt x="181" y="9"/>
                    </a:cubicBezTo>
                    <a:cubicBezTo>
                      <a:pt x="101" y="24"/>
                      <a:pt x="101" y="24"/>
                      <a:pt x="101" y="24"/>
                    </a:cubicBezTo>
                    <a:cubicBezTo>
                      <a:pt x="151" y="0"/>
                      <a:pt x="151" y="0"/>
                      <a:pt x="151" y="0"/>
                    </a:cubicBezTo>
                    <a:cubicBezTo>
                      <a:pt x="0" y="48"/>
                      <a:pt x="0" y="48"/>
                      <a:pt x="0" y="48"/>
                    </a:cubicBezTo>
                    <a:cubicBezTo>
                      <a:pt x="0" y="166"/>
                      <a:pt x="0" y="166"/>
                      <a:pt x="0" y="166"/>
                    </a:cubicBezTo>
                    <a:cubicBezTo>
                      <a:pt x="0" y="254"/>
                      <a:pt x="0" y="254"/>
                      <a:pt x="0" y="254"/>
                    </a:cubicBezTo>
                    <a:cubicBezTo>
                      <a:pt x="0" y="540"/>
                      <a:pt x="0" y="540"/>
                      <a:pt x="0" y="540"/>
                    </a:cubicBezTo>
                    <a:lnTo>
                      <a:pt x="215" y="432"/>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806" name="Google Shape;1806;p33">
              <a:extLst>
                <a:ext uri="{FF2B5EF4-FFF2-40B4-BE49-F238E27FC236}">
                  <a16:creationId xmlns:a16="http://schemas.microsoft.com/office/drawing/2014/main" id="{9ECC9C1C-6766-9014-29A7-C41963D90E94}"/>
                </a:ext>
              </a:extLst>
            </p:cNvPr>
            <p:cNvGrpSpPr/>
            <p:nvPr/>
          </p:nvGrpSpPr>
          <p:grpSpPr>
            <a:xfrm>
              <a:off x="6221460" y="3978354"/>
              <a:ext cx="142363" cy="490752"/>
              <a:chOff x="1539875" y="3257551"/>
              <a:chExt cx="511176" cy="1762125"/>
            </a:xfrm>
          </p:grpSpPr>
          <p:sp>
            <p:nvSpPr>
              <p:cNvPr id="1807" name="Google Shape;1807;p33">
                <a:extLst>
                  <a:ext uri="{FF2B5EF4-FFF2-40B4-BE49-F238E27FC236}">
                    <a16:creationId xmlns:a16="http://schemas.microsoft.com/office/drawing/2014/main" id="{88E9FF75-EBCB-FC16-F460-777E27B53B12}"/>
                  </a:ext>
                </a:extLst>
              </p:cNvPr>
              <p:cNvSpPr/>
              <p:nvPr/>
            </p:nvSpPr>
            <p:spPr>
              <a:xfrm>
                <a:off x="1630363" y="3300413"/>
                <a:ext cx="279400" cy="1719263"/>
              </a:xfrm>
              <a:custGeom>
                <a:avLst/>
                <a:gdLst/>
                <a:ahLst/>
                <a:cxnLst/>
                <a:rect l="l" t="t" r="r" b="b"/>
                <a:pathLst>
                  <a:path w="282" h="1742" extrusionOk="0">
                    <a:moveTo>
                      <a:pt x="281" y="283"/>
                    </a:moveTo>
                    <a:cubicBezTo>
                      <a:pt x="281" y="283"/>
                      <a:pt x="280" y="282"/>
                      <a:pt x="279" y="283"/>
                    </a:cubicBezTo>
                    <a:cubicBezTo>
                      <a:pt x="177" y="364"/>
                      <a:pt x="177" y="364"/>
                      <a:pt x="177" y="364"/>
                    </a:cubicBezTo>
                    <a:cubicBezTo>
                      <a:pt x="173" y="0"/>
                      <a:pt x="173" y="0"/>
                      <a:pt x="173" y="0"/>
                    </a:cubicBezTo>
                    <a:cubicBezTo>
                      <a:pt x="162" y="1016"/>
                      <a:pt x="162" y="1016"/>
                      <a:pt x="162" y="1016"/>
                    </a:cubicBezTo>
                    <a:cubicBezTo>
                      <a:pt x="132" y="996"/>
                      <a:pt x="132" y="996"/>
                      <a:pt x="132" y="996"/>
                    </a:cubicBezTo>
                    <a:cubicBezTo>
                      <a:pt x="109" y="963"/>
                      <a:pt x="109" y="963"/>
                      <a:pt x="109" y="963"/>
                    </a:cubicBezTo>
                    <a:cubicBezTo>
                      <a:pt x="109" y="962"/>
                      <a:pt x="108" y="962"/>
                      <a:pt x="108" y="962"/>
                    </a:cubicBezTo>
                    <a:cubicBezTo>
                      <a:pt x="107" y="963"/>
                      <a:pt x="107" y="963"/>
                      <a:pt x="107" y="964"/>
                    </a:cubicBezTo>
                    <a:cubicBezTo>
                      <a:pt x="126" y="992"/>
                      <a:pt x="126" y="992"/>
                      <a:pt x="126" y="992"/>
                    </a:cubicBezTo>
                    <a:cubicBezTo>
                      <a:pt x="104" y="977"/>
                      <a:pt x="104" y="977"/>
                      <a:pt x="104" y="977"/>
                    </a:cubicBezTo>
                    <a:cubicBezTo>
                      <a:pt x="12" y="884"/>
                      <a:pt x="12" y="884"/>
                      <a:pt x="12" y="884"/>
                    </a:cubicBezTo>
                    <a:cubicBezTo>
                      <a:pt x="12" y="883"/>
                      <a:pt x="11" y="883"/>
                      <a:pt x="11" y="884"/>
                    </a:cubicBezTo>
                    <a:cubicBezTo>
                      <a:pt x="10" y="884"/>
                      <a:pt x="10" y="885"/>
                      <a:pt x="11" y="886"/>
                    </a:cubicBezTo>
                    <a:cubicBezTo>
                      <a:pt x="93" y="969"/>
                      <a:pt x="93" y="969"/>
                      <a:pt x="93" y="969"/>
                    </a:cubicBezTo>
                    <a:cubicBezTo>
                      <a:pt x="4" y="908"/>
                      <a:pt x="4" y="908"/>
                      <a:pt x="4" y="908"/>
                    </a:cubicBezTo>
                    <a:cubicBezTo>
                      <a:pt x="3" y="908"/>
                      <a:pt x="2" y="908"/>
                      <a:pt x="1" y="909"/>
                    </a:cubicBezTo>
                    <a:cubicBezTo>
                      <a:pt x="0" y="910"/>
                      <a:pt x="0" y="912"/>
                      <a:pt x="2" y="913"/>
                    </a:cubicBezTo>
                    <a:cubicBezTo>
                      <a:pt x="161" y="1022"/>
                      <a:pt x="161" y="1022"/>
                      <a:pt x="161" y="1022"/>
                    </a:cubicBezTo>
                    <a:cubicBezTo>
                      <a:pt x="153" y="1742"/>
                      <a:pt x="153" y="1742"/>
                      <a:pt x="153" y="1742"/>
                    </a:cubicBezTo>
                    <a:cubicBezTo>
                      <a:pt x="193" y="1742"/>
                      <a:pt x="193" y="1742"/>
                      <a:pt x="193" y="1742"/>
                    </a:cubicBezTo>
                    <a:cubicBezTo>
                      <a:pt x="177" y="368"/>
                      <a:pt x="177" y="368"/>
                      <a:pt x="177" y="368"/>
                    </a:cubicBezTo>
                    <a:cubicBezTo>
                      <a:pt x="214" y="339"/>
                      <a:pt x="214" y="339"/>
                      <a:pt x="214" y="339"/>
                    </a:cubicBezTo>
                    <a:cubicBezTo>
                      <a:pt x="251" y="325"/>
                      <a:pt x="251" y="325"/>
                      <a:pt x="251" y="325"/>
                    </a:cubicBezTo>
                    <a:cubicBezTo>
                      <a:pt x="251" y="324"/>
                      <a:pt x="252" y="324"/>
                      <a:pt x="251" y="323"/>
                    </a:cubicBezTo>
                    <a:cubicBezTo>
                      <a:pt x="251" y="322"/>
                      <a:pt x="250" y="322"/>
                      <a:pt x="250" y="322"/>
                    </a:cubicBezTo>
                    <a:cubicBezTo>
                      <a:pt x="220" y="333"/>
                      <a:pt x="220" y="333"/>
                      <a:pt x="220" y="333"/>
                    </a:cubicBezTo>
                    <a:cubicBezTo>
                      <a:pt x="281" y="285"/>
                      <a:pt x="281" y="285"/>
                      <a:pt x="281" y="285"/>
                    </a:cubicBezTo>
                    <a:cubicBezTo>
                      <a:pt x="281" y="284"/>
                      <a:pt x="282" y="284"/>
                      <a:pt x="28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8" name="Google Shape;1808;p33">
                <a:extLst>
                  <a:ext uri="{FF2B5EF4-FFF2-40B4-BE49-F238E27FC236}">
                    <a16:creationId xmlns:a16="http://schemas.microsoft.com/office/drawing/2014/main" id="{362EB283-BDA5-38D4-6241-5D16284F0997}"/>
                  </a:ext>
                </a:extLst>
              </p:cNvPr>
              <p:cNvSpPr/>
              <p:nvPr/>
            </p:nvSpPr>
            <p:spPr>
              <a:xfrm>
                <a:off x="1663700" y="4792663"/>
                <a:ext cx="138113" cy="85725"/>
              </a:xfrm>
              <a:custGeom>
                <a:avLst/>
                <a:gdLst/>
                <a:ahLst/>
                <a:cxnLst/>
                <a:rect l="l" t="t" r="r" b="b"/>
                <a:pathLst>
                  <a:path w="140" h="88" extrusionOk="0">
                    <a:moveTo>
                      <a:pt x="140" y="88"/>
                    </a:moveTo>
                    <a:cubicBezTo>
                      <a:pt x="0" y="27"/>
                      <a:pt x="0" y="27"/>
                      <a:pt x="0" y="27"/>
                    </a:cubicBezTo>
                    <a:cubicBezTo>
                      <a:pt x="0" y="27"/>
                      <a:pt x="30" y="0"/>
                      <a:pt x="70" y="40"/>
                    </a:cubicBezTo>
                    <a:cubicBezTo>
                      <a:pt x="70" y="40"/>
                      <a:pt x="93" y="1"/>
                      <a:pt x="140" y="8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9" name="Google Shape;1809;p33">
                <a:extLst>
                  <a:ext uri="{FF2B5EF4-FFF2-40B4-BE49-F238E27FC236}">
                    <a16:creationId xmlns:a16="http://schemas.microsoft.com/office/drawing/2014/main" id="{54CD013D-4C06-8EEE-0F0D-6E90287FE630}"/>
                  </a:ext>
                </a:extLst>
              </p:cNvPr>
              <p:cNvSpPr/>
              <p:nvPr/>
            </p:nvSpPr>
            <p:spPr>
              <a:xfrm>
                <a:off x="1539875" y="3257551"/>
                <a:ext cx="511175" cy="1590673"/>
              </a:xfrm>
              <a:custGeom>
                <a:avLst/>
                <a:gdLst/>
                <a:ahLst/>
                <a:cxnLst/>
                <a:rect l="l" t="t" r="r" b="b"/>
                <a:pathLst>
                  <a:path w="517" h="1611" extrusionOk="0">
                    <a:moveTo>
                      <a:pt x="483" y="1328"/>
                    </a:moveTo>
                    <a:cubicBezTo>
                      <a:pt x="483" y="1326"/>
                      <a:pt x="483" y="1324"/>
                      <a:pt x="483" y="1323"/>
                    </a:cubicBezTo>
                    <a:cubicBezTo>
                      <a:pt x="265" y="1412"/>
                      <a:pt x="265" y="1412"/>
                      <a:pt x="265" y="1412"/>
                    </a:cubicBezTo>
                    <a:cubicBezTo>
                      <a:pt x="265" y="1407"/>
                      <a:pt x="265" y="1407"/>
                      <a:pt x="265" y="1407"/>
                    </a:cubicBezTo>
                    <a:cubicBezTo>
                      <a:pt x="480" y="1299"/>
                      <a:pt x="480" y="1299"/>
                      <a:pt x="480" y="1299"/>
                    </a:cubicBezTo>
                    <a:cubicBezTo>
                      <a:pt x="477" y="1283"/>
                      <a:pt x="470" y="1267"/>
                      <a:pt x="460" y="1250"/>
                    </a:cubicBezTo>
                    <a:cubicBezTo>
                      <a:pt x="460" y="1250"/>
                      <a:pt x="517" y="1075"/>
                      <a:pt x="427" y="985"/>
                    </a:cubicBezTo>
                    <a:cubicBezTo>
                      <a:pt x="427" y="985"/>
                      <a:pt x="445" y="932"/>
                      <a:pt x="446" y="876"/>
                    </a:cubicBezTo>
                    <a:cubicBezTo>
                      <a:pt x="366" y="891"/>
                      <a:pt x="366" y="891"/>
                      <a:pt x="366" y="891"/>
                    </a:cubicBezTo>
                    <a:cubicBezTo>
                      <a:pt x="416" y="867"/>
                      <a:pt x="416" y="867"/>
                      <a:pt x="416" y="867"/>
                    </a:cubicBezTo>
                    <a:cubicBezTo>
                      <a:pt x="265" y="915"/>
                      <a:pt x="265" y="915"/>
                      <a:pt x="265" y="915"/>
                    </a:cubicBezTo>
                    <a:cubicBezTo>
                      <a:pt x="442" y="830"/>
                      <a:pt x="442" y="830"/>
                      <a:pt x="442" y="830"/>
                    </a:cubicBezTo>
                    <a:cubicBezTo>
                      <a:pt x="435" y="794"/>
                      <a:pt x="416" y="764"/>
                      <a:pt x="374" y="754"/>
                    </a:cubicBezTo>
                    <a:cubicBezTo>
                      <a:pt x="374" y="754"/>
                      <a:pt x="439" y="588"/>
                      <a:pt x="352" y="519"/>
                    </a:cubicBezTo>
                    <a:cubicBezTo>
                      <a:pt x="352" y="519"/>
                      <a:pt x="398" y="485"/>
                      <a:pt x="365" y="452"/>
                    </a:cubicBezTo>
                    <a:cubicBezTo>
                      <a:pt x="365" y="452"/>
                      <a:pt x="377" y="400"/>
                      <a:pt x="375" y="345"/>
                    </a:cubicBezTo>
                    <a:cubicBezTo>
                      <a:pt x="354" y="363"/>
                      <a:pt x="332" y="399"/>
                      <a:pt x="332" y="399"/>
                    </a:cubicBezTo>
                    <a:cubicBezTo>
                      <a:pt x="336" y="364"/>
                      <a:pt x="265" y="432"/>
                      <a:pt x="265" y="432"/>
                    </a:cubicBezTo>
                    <a:cubicBezTo>
                      <a:pt x="265" y="391"/>
                      <a:pt x="265" y="391"/>
                      <a:pt x="265" y="391"/>
                    </a:cubicBezTo>
                    <a:cubicBezTo>
                      <a:pt x="355" y="331"/>
                      <a:pt x="355" y="331"/>
                      <a:pt x="355" y="331"/>
                    </a:cubicBezTo>
                    <a:cubicBezTo>
                      <a:pt x="303" y="350"/>
                      <a:pt x="303" y="350"/>
                      <a:pt x="303" y="350"/>
                    </a:cubicBezTo>
                    <a:cubicBezTo>
                      <a:pt x="371" y="310"/>
                      <a:pt x="371" y="310"/>
                      <a:pt x="371" y="310"/>
                    </a:cubicBezTo>
                    <a:cubicBezTo>
                      <a:pt x="365" y="276"/>
                      <a:pt x="350" y="244"/>
                      <a:pt x="320" y="227"/>
                    </a:cubicBezTo>
                    <a:cubicBezTo>
                      <a:pt x="320" y="227"/>
                      <a:pt x="367" y="69"/>
                      <a:pt x="265" y="0"/>
                    </a:cubicBezTo>
                    <a:cubicBezTo>
                      <a:pt x="164" y="69"/>
                      <a:pt x="210" y="227"/>
                      <a:pt x="210" y="227"/>
                    </a:cubicBezTo>
                    <a:cubicBezTo>
                      <a:pt x="207" y="228"/>
                      <a:pt x="205" y="230"/>
                      <a:pt x="202" y="231"/>
                    </a:cubicBezTo>
                    <a:cubicBezTo>
                      <a:pt x="209" y="269"/>
                      <a:pt x="209" y="269"/>
                      <a:pt x="209" y="269"/>
                    </a:cubicBezTo>
                    <a:cubicBezTo>
                      <a:pt x="200" y="234"/>
                      <a:pt x="200" y="234"/>
                      <a:pt x="200" y="234"/>
                    </a:cubicBezTo>
                    <a:cubicBezTo>
                      <a:pt x="193" y="239"/>
                      <a:pt x="187" y="246"/>
                      <a:pt x="181" y="253"/>
                    </a:cubicBezTo>
                    <a:cubicBezTo>
                      <a:pt x="209" y="322"/>
                      <a:pt x="209" y="322"/>
                      <a:pt x="209" y="322"/>
                    </a:cubicBezTo>
                    <a:cubicBezTo>
                      <a:pt x="173" y="267"/>
                      <a:pt x="173" y="267"/>
                      <a:pt x="173" y="267"/>
                    </a:cubicBezTo>
                    <a:cubicBezTo>
                      <a:pt x="159" y="296"/>
                      <a:pt x="155" y="332"/>
                      <a:pt x="155" y="365"/>
                    </a:cubicBezTo>
                    <a:cubicBezTo>
                      <a:pt x="209" y="389"/>
                      <a:pt x="209" y="389"/>
                      <a:pt x="209" y="389"/>
                    </a:cubicBezTo>
                    <a:cubicBezTo>
                      <a:pt x="156" y="380"/>
                      <a:pt x="156" y="380"/>
                      <a:pt x="156" y="380"/>
                    </a:cubicBezTo>
                    <a:cubicBezTo>
                      <a:pt x="158" y="420"/>
                      <a:pt x="165" y="452"/>
                      <a:pt x="165" y="452"/>
                    </a:cubicBezTo>
                    <a:cubicBezTo>
                      <a:pt x="133" y="485"/>
                      <a:pt x="178" y="519"/>
                      <a:pt x="178" y="519"/>
                    </a:cubicBezTo>
                    <a:cubicBezTo>
                      <a:pt x="91" y="588"/>
                      <a:pt x="156" y="754"/>
                      <a:pt x="156" y="754"/>
                    </a:cubicBezTo>
                    <a:cubicBezTo>
                      <a:pt x="88" y="770"/>
                      <a:pt x="80" y="840"/>
                      <a:pt x="85" y="899"/>
                    </a:cubicBezTo>
                    <a:cubicBezTo>
                      <a:pt x="239" y="1003"/>
                      <a:pt x="239" y="1003"/>
                      <a:pt x="239" y="1003"/>
                    </a:cubicBezTo>
                    <a:cubicBezTo>
                      <a:pt x="181" y="978"/>
                      <a:pt x="181" y="978"/>
                      <a:pt x="181" y="978"/>
                    </a:cubicBezTo>
                    <a:cubicBezTo>
                      <a:pt x="265" y="1033"/>
                      <a:pt x="265" y="1033"/>
                      <a:pt x="265" y="1033"/>
                    </a:cubicBezTo>
                    <a:cubicBezTo>
                      <a:pt x="265" y="1121"/>
                      <a:pt x="265" y="1121"/>
                      <a:pt x="265" y="1121"/>
                    </a:cubicBezTo>
                    <a:cubicBezTo>
                      <a:pt x="237" y="1063"/>
                      <a:pt x="223" y="1090"/>
                      <a:pt x="223" y="1090"/>
                    </a:cubicBezTo>
                    <a:cubicBezTo>
                      <a:pt x="169" y="987"/>
                      <a:pt x="135" y="1031"/>
                      <a:pt x="135" y="1031"/>
                    </a:cubicBezTo>
                    <a:cubicBezTo>
                      <a:pt x="106" y="987"/>
                      <a:pt x="79" y="1017"/>
                      <a:pt x="78" y="1018"/>
                    </a:cubicBezTo>
                    <a:cubicBezTo>
                      <a:pt x="64" y="1042"/>
                      <a:pt x="57" y="1070"/>
                      <a:pt x="54" y="1096"/>
                    </a:cubicBezTo>
                    <a:cubicBezTo>
                      <a:pt x="265" y="1238"/>
                      <a:pt x="265" y="1238"/>
                      <a:pt x="265" y="1238"/>
                    </a:cubicBezTo>
                    <a:cubicBezTo>
                      <a:pt x="53" y="1112"/>
                      <a:pt x="53" y="1112"/>
                      <a:pt x="53" y="1112"/>
                    </a:cubicBezTo>
                    <a:cubicBezTo>
                      <a:pt x="52" y="1125"/>
                      <a:pt x="52" y="1137"/>
                      <a:pt x="53" y="1150"/>
                    </a:cubicBezTo>
                    <a:cubicBezTo>
                      <a:pt x="170" y="1218"/>
                      <a:pt x="170" y="1218"/>
                      <a:pt x="170" y="1218"/>
                    </a:cubicBezTo>
                    <a:cubicBezTo>
                      <a:pt x="54" y="1171"/>
                      <a:pt x="54" y="1171"/>
                      <a:pt x="54" y="1171"/>
                    </a:cubicBezTo>
                    <a:cubicBezTo>
                      <a:pt x="55" y="1174"/>
                      <a:pt x="55" y="1177"/>
                      <a:pt x="55" y="1180"/>
                    </a:cubicBezTo>
                    <a:cubicBezTo>
                      <a:pt x="69" y="1191"/>
                      <a:pt x="69" y="1191"/>
                      <a:pt x="69" y="1191"/>
                    </a:cubicBezTo>
                    <a:cubicBezTo>
                      <a:pt x="56" y="1187"/>
                      <a:pt x="56" y="1187"/>
                      <a:pt x="56" y="1187"/>
                    </a:cubicBezTo>
                    <a:cubicBezTo>
                      <a:pt x="62" y="1224"/>
                      <a:pt x="70" y="1250"/>
                      <a:pt x="70" y="1250"/>
                    </a:cubicBezTo>
                    <a:cubicBezTo>
                      <a:pt x="0" y="1365"/>
                      <a:pt x="112" y="1471"/>
                      <a:pt x="112" y="1471"/>
                    </a:cubicBezTo>
                    <a:cubicBezTo>
                      <a:pt x="115" y="1486"/>
                      <a:pt x="119" y="1499"/>
                      <a:pt x="124" y="1511"/>
                    </a:cubicBezTo>
                    <a:cubicBezTo>
                      <a:pt x="265" y="1611"/>
                      <a:pt x="265" y="1611"/>
                      <a:pt x="265" y="1611"/>
                    </a:cubicBezTo>
                    <a:cubicBezTo>
                      <a:pt x="265" y="1611"/>
                      <a:pt x="397" y="1597"/>
                      <a:pt x="418" y="1471"/>
                    </a:cubicBezTo>
                    <a:cubicBezTo>
                      <a:pt x="418" y="1471"/>
                      <a:pt x="472" y="1420"/>
                      <a:pt x="482" y="1349"/>
                    </a:cubicBezTo>
                    <a:cubicBezTo>
                      <a:pt x="417" y="1371"/>
                      <a:pt x="417" y="1371"/>
                      <a:pt x="417" y="1371"/>
                    </a:cubicBezTo>
                    <a:lnTo>
                      <a:pt x="483" y="1328"/>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0" name="Google Shape;1810;p33">
                <a:extLst>
                  <a:ext uri="{FF2B5EF4-FFF2-40B4-BE49-F238E27FC236}">
                    <a16:creationId xmlns:a16="http://schemas.microsoft.com/office/drawing/2014/main" id="{89C62074-0837-5E96-03D9-437379B6BAC7}"/>
                  </a:ext>
                </a:extLst>
              </p:cNvPr>
              <p:cNvSpPr/>
              <p:nvPr/>
            </p:nvSpPr>
            <p:spPr>
              <a:xfrm>
                <a:off x="1801813" y="4562476"/>
                <a:ext cx="214313" cy="285750"/>
              </a:xfrm>
              <a:custGeom>
                <a:avLst/>
                <a:gdLst/>
                <a:ahLst/>
                <a:cxnLst/>
                <a:rect l="l" t="t" r="r" b="b"/>
                <a:pathLst>
                  <a:path w="218" h="288" extrusionOk="0">
                    <a:moveTo>
                      <a:pt x="218" y="0"/>
                    </a:moveTo>
                    <a:cubicBezTo>
                      <a:pt x="0" y="89"/>
                      <a:pt x="0" y="89"/>
                      <a:pt x="0" y="89"/>
                    </a:cubicBezTo>
                    <a:cubicBezTo>
                      <a:pt x="0" y="288"/>
                      <a:pt x="0" y="288"/>
                      <a:pt x="0" y="288"/>
                    </a:cubicBezTo>
                    <a:cubicBezTo>
                      <a:pt x="0" y="288"/>
                      <a:pt x="132" y="274"/>
                      <a:pt x="153" y="148"/>
                    </a:cubicBezTo>
                    <a:cubicBezTo>
                      <a:pt x="153" y="148"/>
                      <a:pt x="207" y="97"/>
                      <a:pt x="217" y="26"/>
                    </a:cubicBezTo>
                    <a:cubicBezTo>
                      <a:pt x="152" y="48"/>
                      <a:pt x="152" y="48"/>
                      <a:pt x="152" y="48"/>
                    </a:cubicBezTo>
                    <a:cubicBezTo>
                      <a:pt x="218" y="5"/>
                      <a:pt x="218" y="5"/>
                      <a:pt x="218" y="5"/>
                    </a:cubicBezTo>
                    <a:cubicBezTo>
                      <a:pt x="218" y="3"/>
                      <a:pt x="218" y="1"/>
                      <a:pt x="218"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1" name="Google Shape;1811;p33">
                <a:extLst>
                  <a:ext uri="{FF2B5EF4-FFF2-40B4-BE49-F238E27FC236}">
                    <a16:creationId xmlns:a16="http://schemas.microsoft.com/office/drawing/2014/main" id="{435210DC-0EC8-38C9-16C6-71423AEC3F1D}"/>
                  </a:ext>
                </a:extLst>
              </p:cNvPr>
              <p:cNvSpPr/>
              <p:nvPr/>
            </p:nvSpPr>
            <p:spPr>
              <a:xfrm>
                <a:off x="1801813" y="3597276"/>
                <a:ext cx="174625" cy="563563"/>
              </a:xfrm>
              <a:custGeom>
                <a:avLst/>
                <a:gdLst/>
                <a:ahLst/>
                <a:cxnLst/>
                <a:rect l="l" t="t" r="r" b="b"/>
                <a:pathLst>
                  <a:path w="177" h="570" extrusionOk="0">
                    <a:moveTo>
                      <a:pt x="0" y="87"/>
                    </a:moveTo>
                    <a:cubicBezTo>
                      <a:pt x="0" y="570"/>
                      <a:pt x="0" y="570"/>
                      <a:pt x="0" y="570"/>
                    </a:cubicBezTo>
                    <a:cubicBezTo>
                      <a:pt x="177" y="485"/>
                      <a:pt x="177" y="485"/>
                      <a:pt x="177" y="485"/>
                    </a:cubicBezTo>
                    <a:cubicBezTo>
                      <a:pt x="170" y="449"/>
                      <a:pt x="151" y="419"/>
                      <a:pt x="109" y="409"/>
                    </a:cubicBezTo>
                    <a:cubicBezTo>
                      <a:pt x="109" y="409"/>
                      <a:pt x="174" y="243"/>
                      <a:pt x="87" y="174"/>
                    </a:cubicBezTo>
                    <a:cubicBezTo>
                      <a:pt x="87" y="174"/>
                      <a:pt x="133" y="140"/>
                      <a:pt x="100" y="107"/>
                    </a:cubicBezTo>
                    <a:cubicBezTo>
                      <a:pt x="100" y="107"/>
                      <a:pt x="112" y="55"/>
                      <a:pt x="110" y="0"/>
                    </a:cubicBezTo>
                    <a:cubicBezTo>
                      <a:pt x="89" y="18"/>
                      <a:pt x="67" y="54"/>
                      <a:pt x="67" y="54"/>
                    </a:cubicBezTo>
                    <a:cubicBezTo>
                      <a:pt x="71" y="19"/>
                      <a:pt x="1" y="86"/>
                      <a:pt x="0"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2" name="Google Shape;1812;p33">
                <a:extLst>
                  <a:ext uri="{FF2B5EF4-FFF2-40B4-BE49-F238E27FC236}">
                    <a16:creationId xmlns:a16="http://schemas.microsoft.com/office/drawing/2014/main" id="{F6A19E4B-982F-BFE3-66BD-3B09FF725E28}"/>
                  </a:ext>
                </a:extLst>
              </p:cNvPr>
              <p:cNvSpPr/>
              <p:nvPr/>
            </p:nvSpPr>
            <p:spPr>
              <a:xfrm>
                <a:off x="1801813" y="4113213"/>
                <a:ext cx="249238" cy="533400"/>
              </a:xfrm>
              <a:custGeom>
                <a:avLst/>
                <a:gdLst/>
                <a:ahLst/>
                <a:cxnLst/>
                <a:rect l="l" t="t" r="r" b="b"/>
                <a:pathLst>
                  <a:path w="252" h="540" extrusionOk="0">
                    <a:moveTo>
                      <a:pt x="215" y="432"/>
                    </a:moveTo>
                    <a:cubicBezTo>
                      <a:pt x="212" y="416"/>
                      <a:pt x="205" y="400"/>
                      <a:pt x="195" y="383"/>
                    </a:cubicBezTo>
                    <a:cubicBezTo>
                      <a:pt x="195" y="383"/>
                      <a:pt x="252" y="208"/>
                      <a:pt x="162" y="118"/>
                    </a:cubicBezTo>
                    <a:cubicBezTo>
                      <a:pt x="162" y="118"/>
                      <a:pt x="180" y="65"/>
                      <a:pt x="181" y="9"/>
                    </a:cubicBezTo>
                    <a:cubicBezTo>
                      <a:pt x="101" y="24"/>
                      <a:pt x="101" y="24"/>
                      <a:pt x="101" y="24"/>
                    </a:cubicBezTo>
                    <a:cubicBezTo>
                      <a:pt x="151" y="0"/>
                      <a:pt x="151" y="0"/>
                      <a:pt x="151" y="0"/>
                    </a:cubicBezTo>
                    <a:cubicBezTo>
                      <a:pt x="0" y="48"/>
                      <a:pt x="0" y="48"/>
                      <a:pt x="0" y="48"/>
                    </a:cubicBezTo>
                    <a:cubicBezTo>
                      <a:pt x="0" y="166"/>
                      <a:pt x="0" y="166"/>
                      <a:pt x="0" y="166"/>
                    </a:cubicBezTo>
                    <a:cubicBezTo>
                      <a:pt x="0" y="254"/>
                      <a:pt x="0" y="254"/>
                      <a:pt x="0" y="254"/>
                    </a:cubicBezTo>
                    <a:cubicBezTo>
                      <a:pt x="0" y="540"/>
                      <a:pt x="0" y="540"/>
                      <a:pt x="0" y="540"/>
                    </a:cubicBezTo>
                    <a:lnTo>
                      <a:pt x="215" y="432"/>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813" name="Google Shape;1813;p33">
              <a:extLst>
                <a:ext uri="{FF2B5EF4-FFF2-40B4-BE49-F238E27FC236}">
                  <a16:creationId xmlns:a16="http://schemas.microsoft.com/office/drawing/2014/main" id="{A947FD39-3EC0-5349-C40A-EB7FD902A0EB}"/>
                </a:ext>
              </a:extLst>
            </p:cNvPr>
            <p:cNvGrpSpPr/>
            <p:nvPr/>
          </p:nvGrpSpPr>
          <p:grpSpPr>
            <a:xfrm flipH="1">
              <a:off x="5958353" y="3926549"/>
              <a:ext cx="172369" cy="594365"/>
              <a:chOff x="1539875" y="3257551"/>
              <a:chExt cx="511176" cy="1762125"/>
            </a:xfrm>
          </p:grpSpPr>
          <p:sp>
            <p:nvSpPr>
              <p:cNvPr id="1814" name="Google Shape;1814;p33">
                <a:extLst>
                  <a:ext uri="{FF2B5EF4-FFF2-40B4-BE49-F238E27FC236}">
                    <a16:creationId xmlns:a16="http://schemas.microsoft.com/office/drawing/2014/main" id="{94D3D79C-4ED1-34CA-5C2A-0EB052B2690B}"/>
                  </a:ext>
                </a:extLst>
              </p:cNvPr>
              <p:cNvSpPr/>
              <p:nvPr/>
            </p:nvSpPr>
            <p:spPr>
              <a:xfrm>
                <a:off x="1630363" y="3300413"/>
                <a:ext cx="279400" cy="1719263"/>
              </a:xfrm>
              <a:custGeom>
                <a:avLst/>
                <a:gdLst/>
                <a:ahLst/>
                <a:cxnLst/>
                <a:rect l="l" t="t" r="r" b="b"/>
                <a:pathLst>
                  <a:path w="282" h="1742" extrusionOk="0">
                    <a:moveTo>
                      <a:pt x="281" y="283"/>
                    </a:moveTo>
                    <a:cubicBezTo>
                      <a:pt x="281" y="283"/>
                      <a:pt x="280" y="282"/>
                      <a:pt x="279" y="283"/>
                    </a:cubicBezTo>
                    <a:cubicBezTo>
                      <a:pt x="177" y="364"/>
                      <a:pt x="177" y="364"/>
                      <a:pt x="177" y="364"/>
                    </a:cubicBezTo>
                    <a:cubicBezTo>
                      <a:pt x="173" y="0"/>
                      <a:pt x="173" y="0"/>
                      <a:pt x="173" y="0"/>
                    </a:cubicBezTo>
                    <a:cubicBezTo>
                      <a:pt x="162" y="1016"/>
                      <a:pt x="162" y="1016"/>
                      <a:pt x="162" y="1016"/>
                    </a:cubicBezTo>
                    <a:cubicBezTo>
                      <a:pt x="132" y="996"/>
                      <a:pt x="132" y="996"/>
                      <a:pt x="132" y="996"/>
                    </a:cubicBezTo>
                    <a:cubicBezTo>
                      <a:pt x="109" y="963"/>
                      <a:pt x="109" y="963"/>
                      <a:pt x="109" y="963"/>
                    </a:cubicBezTo>
                    <a:cubicBezTo>
                      <a:pt x="109" y="962"/>
                      <a:pt x="108" y="962"/>
                      <a:pt x="108" y="962"/>
                    </a:cubicBezTo>
                    <a:cubicBezTo>
                      <a:pt x="107" y="963"/>
                      <a:pt x="107" y="963"/>
                      <a:pt x="107" y="964"/>
                    </a:cubicBezTo>
                    <a:cubicBezTo>
                      <a:pt x="126" y="992"/>
                      <a:pt x="126" y="992"/>
                      <a:pt x="126" y="992"/>
                    </a:cubicBezTo>
                    <a:cubicBezTo>
                      <a:pt x="104" y="977"/>
                      <a:pt x="104" y="977"/>
                      <a:pt x="104" y="977"/>
                    </a:cubicBezTo>
                    <a:cubicBezTo>
                      <a:pt x="12" y="884"/>
                      <a:pt x="12" y="884"/>
                      <a:pt x="12" y="884"/>
                    </a:cubicBezTo>
                    <a:cubicBezTo>
                      <a:pt x="12" y="883"/>
                      <a:pt x="11" y="883"/>
                      <a:pt x="11" y="884"/>
                    </a:cubicBezTo>
                    <a:cubicBezTo>
                      <a:pt x="10" y="884"/>
                      <a:pt x="10" y="885"/>
                      <a:pt x="11" y="886"/>
                    </a:cubicBezTo>
                    <a:cubicBezTo>
                      <a:pt x="93" y="969"/>
                      <a:pt x="93" y="969"/>
                      <a:pt x="93" y="969"/>
                    </a:cubicBezTo>
                    <a:cubicBezTo>
                      <a:pt x="4" y="908"/>
                      <a:pt x="4" y="908"/>
                      <a:pt x="4" y="908"/>
                    </a:cubicBezTo>
                    <a:cubicBezTo>
                      <a:pt x="3" y="908"/>
                      <a:pt x="2" y="908"/>
                      <a:pt x="1" y="909"/>
                    </a:cubicBezTo>
                    <a:cubicBezTo>
                      <a:pt x="0" y="910"/>
                      <a:pt x="0" y="912"/>
                      <a:pt x="2" y="913"/>
                    </a:cubicBezTo>
                    <a:cubicBezTo>
                      <a:pt x="161" y="1022"/>
                      <a:pt x="161" y="1022"/>
                      <a:pt x="161" y="1022"/>
                    </a:cubicBezTo>
                    <a:cubicBezTo>
                      <a:pt x="153" y="1742"/>
                      <a:pt x="153" y="1742"/>
                      <a:pt x="153" y="1742"/>
                    </a:cubicBezTo>
                    <a:cubicBezTo>
                      <a:pt x="193" y="1742"/>
                      <a:pt x="193" y="1742"/>
                      <a:pt x="193" y="1742"/>
                    </a:cubicBezTo>
                    <a:cubicBezTo>
                      <a:pt x="177" y="368"/>
                      <a:pt x="177" y="368"/>
                      <a:pt x="177" y="368"/>
                    </a:cubicBezTo>
                    <a:cubicBezTo>
                      <a:pt x="214" y="339"/>
                      <a:pt x="214" y="339"/>
                      <a:pt x="214" y="339"/>
                    </a:cubicBezTo>
                    <a:cubicBezTo>
                      <a:pt x="251" y="325"/>
                      <a:pt x="251" y="325"/>
                      <a:pt x="251" y="325"/>
                    </a:cubicBezTo>
                    <a:cubicBezTo>
                      <a:pt x="251" y="324"/>
                      <a:pt x="252" y="324"/>
                      <a:pt x="251" y="323"/>
                    </a:cubicBezTo>
                    <a:cubicBezTo>
                      <a:pt x="251" y="322"/>
                      <a:pt x="250" y="322"/>
                      <a:pt x="250" y="322"/>
                    </a:cubicBezTo>
                    <a:cubicBezTo>
                      <a:pt x="220" y="333"/>
                      <a:pt x="220" y="333"/>
                      <a:pt x="220" y="333"/>
                    </a:cubicBezTo>
                    <a:cubicBezTo>
                      <a:pt x="281" y="285"/>
                      <a:pt x="281" y="285"/>
                      <a:pt x="281" y="285"/>
                    </a:cubicBezTo>
                    <a:cubicBezTo>
                      <a:pt x="281" y="284"/>
                      <a:pt x="282" y="284"/>
                      <a:pt x="28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5" name="Google Shape;1815;p33">
                <a:extLst>
                  <a:ext uri="{FF2B5EF4-FFF2-40B4-BE49-F238E27FC236}">
                    <a16:creationId xmlns:a16="http://schemas.microsoft.com/office/drawing/2014/main" id="{1E1C7A8C-0D79-0A1D-F315-9B54DCC97BF2}"/>
                  </a:ext>
                </a:extLst>
              </p:cNvPr>
              <p:cNvSpPr/>
              <p:nvPr/>
            </p:nvSpPr>
            <p:spPr>
              <a:xfrm>
                <a:off x="1663700" y="4792663"/>
                <a:ext cx="138113" cy="85725"/>
              </a:xfrm>
              <a:custGeom>
                <a:avLst/>
                <a:gdLst/>
                <a:ahLst/>
                <a:cxnLst/>
                <a:rect l="l" t="t" r="r" b="b"/>
                <a:pathLst>
                  <a:path w="140" h="88" extrusionOk="0">
                    <a:moveTo>
                      <a:pt x="140" y="88"/>
                    </a:moveTo>
                    <a:cubicBezTo>
                      <a:pt x="0" y="27"/>
                      <a:pt x="0" y="27"/>
                      <a:pt x="0" y="27"/>
                    </a:cubicBezTo>
                    <a:cubicBezTo>
                      <a:pt x="0" y="27"/>
                      <a:pt x="30" y="0"/>
                      <a:pt x="70" y="40"/>
                    </a:cubicBezTo>
                    <a:cubicBezTo>
                      <a:pt x="70" y="40"/>
                      <a:pt x="93" y="1"/>
                      <a:pt x="140" y="8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6" name="Google Shape;1816;p33">
                <a:extLst>
                  <a:ext uri="{FF2B5EF4-FFF2-40B4-BE49-F238E27FC236}">
                    <a16:creationId xmlns:a16="http://schemas.microsoft.com/office/drawing/2014/main" id="{6203A3C9-E38D-4544-DE39-BAF08D4F9D49}"/>
                  </a:ext>
                </a:extLst>
              </p:cNvPr>
              <p:cNvSpPr/>
              <p:nvPr/>
            </p:nvSpPr>
            <p:spPr>
              <a:xfrm>
                <a:off x="1539875" y="3257551"/>
                <a:ext cx="511175" cy="1590673"/>
              </a:xfrm>
              <a:custGeom>
                <a:avLst/>
                <a:gdLst/>
                <a:ahLst/>
                <a:cxnLst/>
                <a:rect l="l" t="t" r="r" b="b"/>
                <a:pathLst>
                  <a:path w="517" h="1611" extrusionOk="0">
                    <a:moveTo>
                      <a:pt x="483" y="1328"/>
                    </a:moveTo>
                    <a:cubicBezTo>
                      <a:pt x="483" y="1326"/>
                      <a:pt x="483" y="1324"/>
                      <a:pt x="483" y="1323"/>
                    </a:cubicBezTo>
                    <a:cubicBezTo>
                      <a:pt x="265" y="1412"/>
                      <a:pt x="265" y="1412"/>
                      <a:pt x="265" y="1412"/>
                    </a:cubicBezTo>
                    <a:cubicBezTo>
                      <a:pt x="265" y="1407"/>
                      <a:pt x="265" y="1407"/>
                      <a:pt x="265" y="1407"/>
                    </a:cubicBezTo>
                    <a:cubicBezTo>
                      <a:pt x="480" y="1299"/>
                      <a:pt x="480" y="1299"/>
                      <a:pt x="480" y="1299"/>
                    </a:cubicBezTo>
                    <a:cubicBezTo>
                      <a:pt x="477" y="1283"/>
                      <a:pt x="470" y="1267"/>
                      <a:pt x="460" y="1250"/>
                    </a:cubicBezTo>
                    <a:cubicBezTo>
                      <a:pt x="460" y="1250"/>
                      <a:pt x="517" y="1075"/>
                      <a:pt x="427" y="985"/>
                    </a:cubicBezTo>
                    <a:cubicBezTo>
                      <a:pt x="427" y="985"/>
                      <a:pt x="445" y="932"/>
                      <a:pt x="446" y="876"/>
                    </a:cubicBezTo>
                    <a:cubicBezTo>
                      <a:pt x="366" y="891"/>
                      <a:pt x="366" y="891"/>
                      <a:pt x="366" y="891"/>
                    </a:cubicBezTo>
                    <a:cubicBezTo>
                      <a:pt x="416" y="867"/>
                      <a:pt x="416" y="867"/>
                      <a:pt x="416" y="867"/>
                    </a:cubicBezTo>
                    <a:cubicBezTo>
                      <a:pt x="265" y="915"/>
                      <a:pt x="265" y="915"/>
                      <a:pt x="265" y="915"/>
                    </a:cubicBezTo>
                    <a:cubicBezTo>
                      <a:pt x="442" y="830"/>
                      <a:pt x="442" y="830"/>
                      <a:pt x="442" y="830"/>
                    </a:cubicBezTo>
                    <a:cubicBezTo>
                      <a:pt x="435" y="794"/>
                      <a:pt x="416" y="764"/>
                      <a:pt x="374" y="754"/>
                    </a:cubicBezTo>
                    <a:cubicBezTo>
                      <a:pt x="374" y="754"/>
                      <a:pt x="439" y="588"/>
                      <a:pt x="352" y="519"/>
                    </a:cubicBezTo>
                    <a:cubicBezTo>
                      <a:pt x="352" y="519"/>
                      <a:pt x="398" y="485"/>
                      <a:pt x="365" y="452"/>
                    </a:cubicBezTo>
                    <a:cubicBezTo>
                      <a:pt x="365" y="452"/>
                      <a:pt x="377" y="400"/>
                      <a:pt x="375" y="345"/>
                    </a:cubicBezTo>
                    <a:cubicBezTo>
                      <a:pt x="354" y="363"/>
                      <a:pt x="332" y="399"/>
                      <a:pt x="332" y="399"/>
                    </a:cubicBezTo>
                    <a:cubicBezTo>
                      <a:pt x="336" y="364"/>
                      <a:pt x="265" y="432"/>
                      <a:pt x="265" y="432"/>
                    </a:cubicBezTo>
                    <a:cubicBezTo>
                      <a:pt x="265" y="391"/>
                      <a:pt x="265" y="391"/>
                      <a:pt x="265" y="391"/>
                    </a:cubicBezTo>
                    <a:cubicBezTo>
                      <a:pt x="355" y="331"/>
                      <a:pt x="355" y="331"/>
                      <a:pt x="355" y="331"/>
                    </a:cubicBezTo>
                    <a:cubicBezTo>
                      <a:pt x="303" y="350"/>
                      <a:pt x="303" y="350"/>
                      <a:pt x="303" y="350"/>
                    </a:cubicBezTo>
                    <a:cubicBezTo>
                      <a:pt x="371" y="310"/>
                      <a:pt x="371" y="310"/>
                      <a:pt x="371" y="310"/>
                    </a:cubicBezTo>
                    <a:cubicBezTo>
                      <a:pt x="365" y="276"/>
                      <a:pt x="350" y="244"/>
                      <a:pt x="320" y="227"/>
                    </a:cubicBezTo>
                    <a:cubicBezTo>
                      <a:pt x="320" y="227"/>
                      <a:pt x="367" y="69"/>
                      <a:pt x="265" y="0"/>
                    </a:cubicBezTo>
                    <a:cubicBezTo>
                      <a:pt x="164" y="69"/>
                      <a:pt x="210" y="227"/>
                      <a:pt x="210" y="227"/>
                    </a:cubicBezTo>
                    <a:cubicBezTo>
                      <a:pt x="207" y="228"/>
                      <a:pt x="205" y="230"/>
                      <a:pt x="202" y="231"/>
                    </a:cubicBezTo>
                    <a:cubicBezTo>
                      <a:pt x="209" y="269"/>
                      <a:pt x="209" y="269"/>
                      <a:pt x="209" y="269"/>
                    </a:cubicBezTo>
                    <a:cubicBezTo>
                      <a:pt x="200" y="234"/>
                      <a:pt x="200" y="234"/>
                      <a:pt x="200" y="234"/>
                    </a:cubicBezTo>
                    <a:cubicBezTo>
                      <a:pt x="193" y="239"/>
                      <a:pt x="187" y="246"/>
                      <a:pt x="181" y="253"/>
                    </a:cubicBezTo>
                    <a:cubicBezTo>
                      <a:pt x="209" y="322"/>
                      <a:pt x="209" y="322"/>
                      <a:pt x="209" y="322"/>
                    </a:cubicBezTo>
                    <a:cubicBezTo>
                      <a:pt x="173" y="267"/>
                      <a:pt x="173" y="267"/>
                      <a:pt x="173" y="267"/>
                    </a:cubicBezTo>
                    <a:cubicBezTo>
                      <a:pt x="159" y="296"/>
                      <a:pt x="155" y="332"/>
                      <a:pt x="155" y="365"/>
                    </a:cubicBezTo>
                    <a:cubicBezTo>
                      <a:pt x="209" y="389"/>
                      <a:pt x="209" y="389"/>
                      <a:pt x="209" y="389"/>
                    </a:cubicBezTo>
                    <a:cubicBezTo>
                      <a:pt x="156" y="380"/>
                      <a:pt x="156" y="380"/>
                      <a:pt x="156" y="380"/>
                    </a:cubicBezTo>
                    <a:cubicBezTo>
                      <a:pt x="158" y="420"/>
                      <a:pt x="165" y="452"/>
                      <a:pt x="165" y="452"/>
                    </a:cubicBezTo>
                    <a:cubicBezTo>
                      <a:pt x="133" y="485"/>
                      <a:pt x="178" y="519"/>
                      <a:pt x="178" y="519"/>
                    </a:cubicBezTo>
                    <a:cubicBezTo>
                      <a:pt x="91" y="588"/>
                      <a:pt x="156" y="754"/>
                      <a:pt x="156" y="754"/>
                    </a:cubicBezTo>
                    <a:cubicBezTo>
                      <a:pt x="88" y="770"/>
                      <a:pt x="80" y="840"/>
                      <a:pt x="85" y="899"/>
                    </a:cubicBezTo>
                    <a:cubicBezTo>
                      <a:pt x="239" y="1003"/>
                      <a:pt x="239" y="1003"/>
                      <a:pt x="239" y="1003"/>
                    </a:cubicBezTo>
                    <a:cubicBezTo>
                      <a:pt x="181" y="978"/>
                      <a:pt x="181" y="978"/>
                      <a:pt x="181" y="978"/>
                    </a:cubicBezTo>
                    <a:cubicBezTo>
                      <a:pt x="265" y="1033"/>
                      <a:pt x="265" y="1033"/>
                      <a:pt x="265" y="1033"/>
                    </a:cubicBezTo>
                    <a:cubicBezTo>
                      <a:pt x="265" y="1121"/>
                      <a:pt x="265" y="1121"/>
                      <a:pt x="265" y="1121"/>
                    </a:cubicBezTo>
                    <a:cubicBezTo>
                      <a:pt x="237" y="1063"/>
                      <a:pt x="223" y="1090"/>
                      <a:pt x="223" y="1090"/>
                    </a:cubicBezTo>
                    <a:cubicBezTo>
                      <a:pt x="169" y="987"/>
                      <a:pt x="135" y="1031"/>
                      <a:pt x="135" y="1031"/>
                    </a:cubicBezTo>
                    <a:cubicBezTo>
                      <a:pt x="106" y="987"/>
                      <a:pt x="79" y="1017"/>
                      <a:pt x="78" y="1018"/>
                    </a:cubicBezTo>
                    <a:cubicBezTo>
                      <a:pt x="64" y="1042"/>
                      <a:pt x="57" y="1070"/>
                      <a:pt x="54" y="1096"/>
                    </a:cubicBezTo>
                    <a:cubicBezTo>
                      <a:pt x="265" y="1238"/>
                      <a:pt x="265" y="1238"/>
                      <a:pt x="265" y="1238"/>
                    </a:cubicBezTo>
                    <a:cubicBezTo>
                      <a:pt x="53" y="1112"/>
                      <a:pt x="53" y="1112"/>
                      <a:pt x="53" y="1112"/>
                    </a:cubicBezTo>
                    <a:cubicBezTo>
                      <a:pt x="52" y="1125"/>
                      <a:pt x="52" y="1137"/>
                      <a:pt x="53" y="1150"/>
                    </a:cubicBezTo>
                    <a:cubicBezTo>
                      <a:pt x="170" y="1218"/>
                      <a:pt x="170" y="1218"/>
                      <a:pt x="170" y="1218"/>
                    </a:cubicBezTo>
                    <a:cubicBezTo>
                      <a:pt x="54" y="1171"/>
                      <a:pt x="54" y="1171"/>
                      <a:pt x="54" y="1171"/>
                    </a:cubicBezTo>
                    <a:cubicBezTo>
                      <a:pt x="55" y="1174"/>
                      <a:pt x="55" y="1177"/>
                      <a:pt x="55" y="1180"/>
                    </a:cubicBezTo>
                    <a:cubicBezTo>
                      <a:pt x="69" y="1191"/>
                      <a:pt x="69" y="1191"/>
                      <a:pt x="69" y="1191"/>
                    </a:cubicBezTo>
                    <a:cubicBezTo>
                      <a:pt x="56" y="1187"/>
                      <a:pt x="56" y="1187"/>
                      <a:pt x="56" y="1187"/>
                    </a:cubicBezTo>
                    <a:cubicBezTo>
                      <a:pt x="62" y="1224"/>
                      <a:pt x="70" y="1250"/>
                      <a:pt x="70" y="1250"/>
                    </a:cubicBezTo>
                    <a:cubicBezTo>
                      <a:pt x="0" y="1365"/>
                      <a:pt x="112" y="1471"/>
                      <a:pt x="112" y="1471"/>
                    </a:cubicBezTo>
                    <a:cubicBezTo>
                      <a:pt x="115" y="1486"/>
                      <a:pt x="119" y="1499"/>
                      <a:pt x="124" y="1511"/>
                    </a:cubicBezTo>
                    <a:cubicBezTo>
                      <a:pt x="265" y="1611"/>
                      <a:pt x="265" y="1611"/>
                      <a:pt x="265" y="1611"/>
                    </a:cubicBezTo>
                    <a:cubicBezTo>
                      <a:pt x="265" y="1611"/>
                      <a:pt x="397" y="1597"/>
                      <a:pt x="418" y="1471"/>
                    </a:cubicBezTo>
                    <a:cubicBezTo>
                      <a:pt x="418" y="1471"/>
                      <a:pt x="472" y="1420"/>
                      <a:pt x="482" y="1349"/>
                    </a:cubicBezTo>
                    <a:cubicBezTo>
                      <a:pt x="417" y="1371"/>
                      <a:pt x="417" y="1371"/>
                      <a:pt x="417" y="1371"/>
                    </a:cubicBezTo>
                    <a:lnTo>
                      <a:pt x="483" y="1328"/>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7" name="Google Shape;1817;p33">
                <a:extLst>
                  <a:ext uri="{FF2B5EF4-FFF2-40B4-BE49-F238E27FC236}">
                    <a16:creationId xmlns:a16="http://schemas.microsoft.com/office/drawing/2014/main" id="{55641E98-16EC-83E8-6C5B-FE82D23907D1}"/>
                  </a:ext>
                </a:extLst>
              </p:cNvPr>
              <p:cNvSpPr/>
              <p:nvPr/>
            </p:nvSpPr>
            <p:spPr>
              <a:xfrm>
                <a:off x="1801813" y="4562476"/>
                <a:ext cx="214313" cy="285750"/>
              </a:xfrm>
              <a:custGeom>
                <a:avLst/>
                <a:gdLst/>
                <a:ahLst/>
                <a:cxnLst/>
                <a:rect l="l" t="t" r="r" b="b"/>
                <a:pathLst>
                  <a:path w="218" h="288" extrusionOk="0">
                    <a:moveTo>
                      <a:pt x="218" y="0"/>
                    </a:moveTo>
                    <a:cubicBezTo>
                      <a:pt x="0" y="89"/>
                      <a:pt x="0" y="89"/>
                      <a:pt x="0" y="89"/>
                    </a:cubicBezTo>
                    <a:cubicBezTo>
                      <a:pt x="0" y="288"/>
                      <a:pt x="0" y="288"/>
                      <a:pt x="0" y="288"/>
                    </a:cubicBezTo>
                    <a:cubicBezTo>
                      <a:pt x="0" y="288"/>
                      <a:pt x="132" y="274"/>
                      <a:pt x="153" y="148"/>
                    </a:cubicBezTo>
                    <a:cubicBezTo>
                      <a:pt x="153" y="148"/>
                      <a:pt x="207" y="97"/>
                      <a:pt x="217" y="26"/>
                    </a:cubicBezTo>
                    <a:cubicBezTo>
                      <a:pt x="152" y="48"/>
                      <a:pt x="152" y="48"/>
                      <a:pt x="152" y="48"/>
                    </a:cubicBezTo>
                    <a:cubicBezTo>
                      <a:pt x="218" y="5"/>
                      <a:pt x="218" y="5"/>
                      <a:pt x="218" y="5"/>
                    </a:cubicBezTo>
                    <a:cubicBezTo>
                      <a:pt x="218" y="3"/>
                      <a:pt x="218" y="1"/>
                      <a:pt x="218"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8" name="Google Shape;1818;p33">
                <a:extLst>
                  <a:ext uri="{FF2B5EF4-FFF2-40B4-BE49-F238E27FC236}">
                    <a16:creationId xmlns:a16="http://schemas.microsoft.com/office/drawing/2014/main" id="{879B9C20-1581-89E7-6806-98DA16BD4523}"/>
                  </a:ext>
                </a:extLst>
              </p:cNvPr>
              <p:cNvSpPr/>
              <p:nvPr/>
            </p:nvSpPr>
            <p:spPr>
              <a:xfrm>
                <a:off x="1801813" y="3711460"/>
                <a:ext cx="174625" cy="563563"/>
              </a:xfrm>
              <a:custGeom>
                <a:avLst/>
                <a:gdLst/>
                <a:ahLst/>
                <a:cxnLst/>
                <a:rect l="l" t="t" r="r" b="b"/>
                <a:pathLst>
                  <a:path w="177" h="570" extrusionOk="0">
                    <a:moveTo>
                      <a:pt x="0" y="87"/>
                    </a:moveTo>
                    <a:cubicBezTo>
                      <a:pt x="0" y="570"/>
                      <a:pt x="0" y="570"/>
                      <a:pt x="0" y="570"/>
                    </a:cubicBezTo>
                    <a:cubicBezTo>
                      <a:pt x="177" y="485"/>
                      <a:pt x="177" y="485"/>
                      <a:pt x="177" y="485"/>
                    </a:cubicBezTo>
                    <a:cubicBezTo>
                      <a:pt x="170" y="449"/>
                      <a:pt x="151" y="419"/>
                      <a:pt x="109" y="409"/>
                    </a:cubicBezTo>
                    <a:cubicBezTo>
                      <a:pt x="109" y="409"/>
                      <a:pt x="174" y="243"/>
                      <a:pt x="87" y="174"/>
                    </a:cubicBezTo>
                    <a:cubicBezTo>
                      <a:pt x="87" y="174"/>
                      <a:pt x="133" y="140"/>
                      <a:pt x="100" y="107"/>
                    </a:cubicBezTo>
                    <a:cubicBezTo>
                      <a:pt x="100" y="107"/>
                      <a:pt x="112" y="55"/>
                      <a:pt x="110" y="0"/>
                    </a:cubicBezTo>
                    <a:cubicBezTo>
                      <a:pt x="89" y="18"/>
                      <a:pt x="67" y="54"/>
                      <a:pt x="67" y="54"/>
                    </a:cubicBezTo>
                    <a:cubicBezTo>
                      <a:pt x="71" y="19"/>
                      <a:pt x="1" y="86"/>
                      <a:pt x="0"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19" name="Google Shape;1819;p33">
                <a:extLst>
                  <a:ext uri="{FF2B5EF4-FFF2-40B4-BE49-F238E27FC236}">
                    <a16:creationId xmlns:a16="http://schemas.microsoft.com/office/drawing/2014/main" id="{A693A0FA-B5D4-92D7-C85E-7390597A0A81}"/>
                  </a:ext>
                </a:extLst>
              </p:cNvPr>
              <p:cNvSpPr/>
              <p:nvPr/>
            </p:nvSpPr>
            <p:spPr>
              <a:xfrm>
                <a:off x="1801813" y="4113213"/>
                <a:ext cx="249238" cy="533400"/>
              </a:xfrm>
              <a:custGeom>
                <a:avLst/>
                <a:gdLst/>
                <a:ahLst/>
                <a:cxnLst/>
                <a:rect l="l" t="t" r="r" b="b"/>
                <a:pathLst>
                  <a:path w="252" h="540" extrusionOk="0">
                    <a:moveTo>
                      <a:pt x="215" y="432"/>
                    </a:moveTo>
                    <a:cubicBezTo>
                      <a:pt x="212" y="416"/>
                      <a:pt x="205" y="400"/>
                      <a:pt x="195" y="383"/>
                    </a:cubicBezTo>
                    <a:cubicBezTo>
                      <a:pt x="195" y="383"/>
                      <a:pt x="252" y="208"/>
                      <a:pt x="162" y="118"/>
                    </a:cubicBezTo>
                    <a:cubicBezTo>
                      <a:pt x="162" y="118"/>
                      <a:pt x="180" y="65"/>
                      <a:pt x="181" y="9"/>
                    </a:cubicBezTo>
                    <a:cubicBezTo>
                      <a:pt x="101" y="24"/>
                      <a:pt x="101" y="24"/>
                      <a:pt x="101" y="24"/>
                    </a:cubicBezTo>
                    <a:cubicBezTo>
                      <a:pt x="151" y="0"/>
                      <a:pt x="151" y="0"/>
                      <a:pt x="151" y="0"/>
                    </a:cubicBezTo>
                    <a:cubicBezTo>
                      <a:pt x="0" y="48"/>
                      <a:pt x="0" y="48"/>
                      <a:pt x="0" y="48"/>
                    </a:cubicBezTo>
                    <a:cubicBezTo>
                      <a:pt x="0" y="166"/>
                      <a:pt x="0" y="166"/>
                      <a:pt x="0" y="166"/>
                    </a:cubicBezTo>
                    <a:cubicBezTo>
                      <a:pt x="0" y="254"/>
                      <a:pt x="0" y="254"/>
                      <a:pt x="0" y="254"/>
                    </a:cubicBezTo>
                    <a:cubicBezTo>
                      <a:pt x="0" y="540"/>
                      <a:pt x="0" y="540"/>
                      <a:pt x="0" y="540"/>
                    </a:cubicBezTo>
                    <a:lnTo>
                      <a:pt x="215" y="432"/>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grpSp>
        <p:nvGrpSpPr>
          <p:cNvPr id="1820" name="Google Shape;1820;p33">
            <a:extLst>
              <a:ext uri="{FF2B5EF4-FFF2-40B4-BE49-F238E27FC236}">
                <a16:creationId xmlns:a16="http://schemas.microsoft.com/office/drawing/2014/main" id="{A7B0263D-C4A0-A4EA-73BA-98D08B4D8F09}"/>
              </a:ext>
            </a:extLst>
          </p:cNvPr>
          <p:cNvGrpSpPr/>
          <p:nvPr/>
        </p:nvGrpSpPr>
        <p:grpSpPr>
          <a:xfrm>
            <a:off x="-47199" y="3215348"/>
            <a:ext cx="2776112" cy="1418574"/>
            <a:chOff x="-46" y="2299799"/>
            <a:chExt cx="3480146" cy="1778330"/>
          </a:xfrm>
        </p:grpSpPr>
        <p:sp>
          <p:nvSpPr>
            <p:cNvPr id="1821" name="Google Shape;1821;p33">
              <a:extLst>
                <a:ext uri="{FF2B5EF4-FFF2-40B4-BE49-F238E27FC236}">
                  <a16:creationId xmlns:a16="http://schemas.microsoft.com/office/drawing/2014/main" id="{DD57B1ED-F742-27F9-8324-409558BA351B}"/>
                </a:ext>
              </a:extLst>
            </p:cNvPr>
            <p:cNvSpPr/>
            <p:nvPr/>
          </p:nvSpPr>
          <p:spPr>
            <a:xfrm flipH="1">
              <a:off x="138" y="2416729"/>
              <a:ext cx="3479961" cy="1476449"/>
            </a:xfrm>
            <a:custGeom>
              <a:avLst/>
              <a:gdLst/>
              <a:ahLst/>
              <a:cxnLst/>
              <a:rect l="l" t="t" r="r" b="b"/>
              <a:pathLst>
                <a:path w="2432" h="1031" extrusionOk="0">
                  <a:moveTo>
                    <a:pt x="2432" y="0"/>
                  </a:moveTo>
                  <a:cubicBezTo>
                    <a:pt x="1493" y="0"/>
                    <a:pt x="1493" y="0"/>
                    <a:pt x="1493" y="0"/>
                  </a:cubicBezTo>
                  <a:cubicBezTo>
                    <a:pt x="1493" y="18"/>
                    <a:pt x="1493" y="18"/>
                    <a:pt x="1493" y="18"/>
                  </a:cubicBezTo>
                  <a:cubicBezTo>
                    <a:pt x="1493" y="18"/>
                    <a:pt x="1262" y="18"/>
                    <a:pt x="1104" y="127"/>
                  </a:cubicBezTo>
                  <a:cubicBezTo>
                    <a:pt x="1079" y="146"/>
                    <a:pt x="1079" y="146"/>
                    <a:pt x="1079" y="146"/>
                  </a:cubicBezTo>
                  <a:cubicBezTo>
                    <a:pt x="1325" y="87"/>
                    <a:pt x="1325" y="87"/>
                    <a:pt x="1325" y="87"/>
                  </a:cubicBezTo>
                  <a:cubicBezTo>
                    <a:pt x="1376" y="109"/>
                    <a:pt x="1376" y="109"/>
                    <a:pt x="1376" y="109"/>
                  </a:cubicBezTo>
                  <a:cubicBezTo>
                    <a:pt x="1132" y="326"/>
                    <a:pt x="1132" y="326"/>
                    <a:pt x="1132" y="326"/>
                  </a:cubicBezTo>
                  <a:cubicBezTo>
                    <a:pt x="1132" y="326"/>
                    <a:pt x="637" y="428"/>
                    <a:pt x="384" y="565"/>
                  </a:cubicBezTo>
                  <a:cubicBezTo>
                    <a:pt x="384" y="565"/>
                    <a:pt x="0" y="819"/>
                    <a:pt x="34" y="875"/>
                  </a:cubicBezTo>
                  <a:cubicBezTo>
                    <a:pt x="67" y="931"/>
                    <a:pt x="284" y="1031"/>
                    <a:pt x="284" y="1031"/>
                  </a:cubicBezTo>
                  <a:cubicBezTo>
                    <a:pt x="1117" y="1031"/>
                    <a:pt x="1117" y="1031"/>
                    <a:pt x="1117" y="1031"/>
                  </a:cubicBezTo>
                  <a:cubicBezTo>
                    <a:pt x="1197" y="948"/>
                    <a:pt x="1197" y="948"/>
                    <a:pt x="1197" y="948"/>
                  </a:cubicBezTo>
                  <a:cubicBezTo>
                    <a:pt x="2432" y="948"/>
                    <a:pt x="2432" y="948"/>
                    <a:pt x="2432" y="948"/>
                  </a:cubicBezTo>
                  <a:cubicBezTo>
                    <a:pt x="2432" y="0"/>
                    <a:pt x="2432" y="0"/>
                    <a:pt x="2432" y="0"/>
                  </a:cubicBezTo>
                </a:path>
              </a:pathLst>
            </a:custGeom>
            <a:solidFill>
              <a:schemeClr val="accent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2" name="Google Shape;1822;p33">
              <a:extLst>
                <a:ext uri="{FF2B5EF4-FFF2-40B4-BE49-F238E27FC236}">
                  <a16:creationId xmlns:a16="http://schemas.microsoft.com/office/drawing/2014/main" id="{6C8B041D-8082-0327-9AE7-BAF14559D84D}"/>
                </a:ext>
              </a:extLst>
            </p:cNvPr>
            <p:cNvSpPr/>
            <p:nvPr/>
          </p:nvSpPr>
          <p:spPr>
            <a:xfrm flipH="1">
              <a:off x="137" y="3589512"/>
              <a:ext cx="3434586" cy="303667"/>
            </a:xfrm>
            <a:custGeom>
              <a:avLst/>
              <a:gdLst/>
              <a:ahLst/>
              <a:cxnLst/>
              <a:rect l="l" t="t" r="r" b="b"/>
              <a:pathLst>
                <a:path w="2400" h="212" extrusionOk="0">
                  <a:moveTo>
                    <a:pt x="1165" y="129"/>
                  </a:moveTo>
                  <a:cubicBezTo>
                    <a:pt x="2400" y="129"/>
                    <a:pt x="2400" y="129"/>
                    <a:pt x="2400" y="129"/>
                  </a:cubicBezTo>
                  <a:cubicBezTo>
                    <a:pt x="2400" y="0"/>
                    <a:pt x="2400" y="0"/>
                    <a:pt x="2400" y="0"/>
                  </a:cubicBezTo>
                  <a:cubicBezTo>
                    <a:pt x="1222" y="0"/>
                    <a:pt x="1222" y="0"/>
                    <a:pt x="1222" y="0"/>
                  </a:cubicBezTo>
                  <a:cubicBezTo>
                    <a:pt x="903" y="121"/>
                    <a:pt x="903" y="121"/>
                    <a:pt x="903" y="121"/>
                  </a:cubicBezTo>
                  <a:cubicBezTo>
                    <a:pt x="903" y="121"/>
                    <a:pt x="552" y="121"/>
                    <a:pt x="305" y="121"/>
                  </a:cubicBezTo>
                  <a:cubicBezTo>
                    <a:pt x="58" y="121"/>
                    <a:pt x="3" y="48"/>
                    <a:pt x="3" y="48"/>
                  </a:cubicBezTo>
                  <a:cubicBezTo>
                    <a:pt x="3" y="48"/>
                    <a:pt x="2" y="48"/>
                    <a:pt x="0" y="50"/>
                  </a:cubicBezTo>
                  <a:cubicBezTo>
                    <a:pt x="0" y="52"/>
                    <a:pt x="0" y="54"/>
                    <a:pt x="2" y="56"/>
                  </a:cubicBezTo>
                  <a:cubicBezTo>
                    <a:pt x="35" y="112"/>
                    <a:pt x="252" y="212"/>
                    <a:pt x="252" y="212"/>
                  </a:cubicBezTo>
                  <a:cubicBezTo>
                    <a:pt x="1085" y="212"/>
                    <a:pt x="1085" y="212"/>
                    <a:pt x="1085" y="212"/>
                  </a:cubicBezTo>
                  <a:lnTo>
                    <a:pt x="1165" y="129"/>
                  </a:ln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3" name="Google Shape;1823;p33">
              <a:extLst>
                <a:ext uri="{FF2B5EF4-FFF2-40B4-BE49-F238E27FC236}">
                  <a16:creationId xmlns:a16="http://schemas.microsoft.com/office/drawing/2014/main" id="{613B4598-1D1F-C53F-4FD6-AEEC2BA41598}"/>
                </a:ext>
              </a:extLst>
            </p:cNvPr>
            <p:cNvSpPr/>
            <p:nvPr/>
          </p:nvSpPr>
          <p:spPr>
            <a:xfrm flipH="1">
              <a:off x="135" y="3774504"/>
              <a:ext cx="1834224" cy="280980"/>
            </a:xfrm>
            <a:custGeom>
              <a:avLst/>
              <a:gdLst/>
              <a:ahLst/>
              <a:cxnLst/>
              <a:rect l="l" t="t" r="r" b="b"/>
              <a:pathLst>
                <a:path w="1051" h="161" extrusionOk="0">
                  <a:moveTo>
                    <a:pt x="30" y="161"/>
                  </a:moveTo>
                  <a:lnTo>
                    <a:pt x="1051" y="161"/>
                  </a:lnTo>
                  <a:lnTo>
                    <a:pt x="1051" y="0"/>
                  </a:lnTo>
                  <a:lnTo>
                    <a:pt x="93" y="0"/>
                  </a:lnTo>
                  <a:lnTo>
                    <a:pt x="0" y="90"/>
                  </a:lnTo>
                  <a:lnTo>
                    <a:pt x="30" y="161"/>
                  </a:lnTo>
                  <a:close/>
                </a:path>
              </a:pathLst>
            </a:custGeom>
            <a:solidFill>
              <a:schemeClr val="l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4" name="Google Shape;1824;p33">
              <a:extLst>
                <a:ext uri="{FF2B5EF4-FFF2-40B4-BE49-F238E27FC236}">
                  <a16:creationId xmlns:a16="http://schemas.microsoft.com/office/drawing/2014/main" id="{172102BE-7057-86FD-E929-F4ED6523FCE7}"/>
                </a:ext>
              </a:extLst>
            </p:cNvPr>
            <p:cNvSpPr/>
            <p:nvPr/>
          </p:nvSpPr>
          <p:spPr>
            <a:xfrm flipH="1">
              <a:off x="1450398" y="3783230"/>
              <a:ext cx="296700" cy="294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5" name="Google Shape;1825;p33">
              <a:extLst>
                <a:ext uri="{FF2B5EF4-FFF2-40B4-BE49-F238E27FC236}">
                  <a16:creationId xmlns:a16="http://schemas.microsoft.com/office/drawing/2014/main" id="{83BD6BDD-73E5-0B1A-CB61-3A26A7536019}"/>
                </a:ext>
              </a:extLst>
            </p:cNvPr>
            <p:cNvSpPr/>
            <p:nvPr/>
          </p:nvSpPr>
          <p:spPr>
            <a:xfrm flipH="1">
              <a:off x="1474865" y="3805918"/>
              <a:ext cx="247800" cy="249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6" name="Google Shape;1826;p33">
              <a:extLst>
                <a:ext uri="{FF2B5EF4-FFF2-40B4-BE49-F238E27FC236}">
                  <a16:creationId xmlns:a16="http://schemas.microsoft.com/office/drawing/2014/main" id="{8133A655-B635-3AD0-A0F4-87E1445DAAC7}"/>
                </a:ext>
              </a:extLst>
            </p:cNvPr>
            <p:cNvSpPr/>
            <p:nvPr/>
          </p:nvSpPr>
          <p:spPr>
            <a:xfrm flipH="1">
              <a:off x="1487061" y="3819880"/>
              <a:ext cx="223388" cy="223387"/>
            </a:xfrm>
            <a:custGeom>
              <a:avLst/>
              <a:gdLst/>
              <a:ahLst/>
              <a:cxnLst/>
              <a:rect l="l" t="t" r="r" b="b"/>
              <a:pathLst>
                <a:path w="156" h="156" extrusionOk="0">
                  <a:moveTo>
                    <a:pt x="78" y="0"/>
                  </a:moveTo>
                  <a:cubicBezTo>
                    <a:pt x="35" y="0"/>
                    <a:pt x="0" y="35"/>
                    <a:pt x="0" y="78"/>
                  </a:cubicBezTo>
                  <a:cubicBezTo>
                    <a:pt x="0" y="121"/>
                    <a:pt x="35" y="156"/>
                    <a:pt x="78" y="156"/>
                  </a:cubicBezTo>
                  <a:cubicBezTo>
                    <a:pt x="121" y="156"/>
                    <a:pt x="156" y="121"/>
                    <a:pt x="156" y="78"/>
                  </a:cubicBezTo>
                  <a:cubicBezTo>
                    <a:pt x="156" y="35"/>
                    <a:pt x="121" y="0"/>
                    <a:pt x="78" y="0"/>
                  </a:cubicBezTo>
                  <a:close/>
                  <a:moveTo>
                    <a:pt x="78" y="135"/>
                  </a:moveTo>
                  <a:cubicBezTo>
                    <a:pt x="47" y="135"/>
                    <a:pt x="21" y="109"/>
                    <a:pt x="21" y="78"/>
                  </a:cubicBezTo>
                  <a:cubicBezTo>
                    <a:pt x="21" y="46"/>
                    <a:pt x="47" y="21"/>
                    <a:pt x="78" y="21"/>
                  </a:cubicBezTo>
                  <a:cubicBezTo>
                    <a:pt x="109" y="21"/>
                    <a:pt x="135" y="46"/>
                    <a:pt x="135" y="78"/>
                  </a:cubicBezTo>
                  <a:cubicBezTo>
                    <a:pt x="135" y="109"/>
                    <a:pt x="109" y="135"/>
                    <a:pt x="78" y="1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7" name="Google Shape;1827;p33">
              <a:extLst>
                <a:ext uri="{FF2B5EF4-FFF2-40B4-BE49-F238E27FC236}">
                  <a16:creationId xmlns:a16="http://schemas.microsoft.com/office/drawing/2014/main" id="{69CA4E67-D60D-F8CE-7A80-B6FB3820BB72}"/>
                </a:ext>
              </a:extLst>
            </p:cNvPr>
            <p:cNvSpPr/>
            <p:nvPr/>
          </p:nvSpPr>
          <p:spPr>
            <a:xfrm flipH="1">
              <a:off x="1141440" y="3783230"/>
              <a:ext cx="298500" cy="294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8" name="Google Shape;1828;p33">
              <a:extLst>
                <a:ext uri="{FF2B5EF4-FFF2-40B4-BE49-F238E27FC236}">
                  <a16:creationId xmlns:a16="http://schemas.microsoft.com/office/drawing/2014/main" id="{0F06E367-F155-7934-A38C-74940D2E090B}"/>
                </a:ext>
              </a:extLst>
            </p:cNvPr>
            <p:cNvSpPr/>
            <p:nvPr/>
          </p:nvSpPr>
          <p:spPr>
            <a:xfrm flipH="1">
              <a:off x="1165907" y="3805918"/>
              <a:ext cx="249600" cy="249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29" name="Google Shape;1829;p33">
              <a:extLst>
                <a:ext uri="{FF2B5EF4-FFF2-40B4-BE49-F238E27FC236}">
                  <a16:creationId xmlns:a16="http://schemas.microsoft.com/office/drawing/2014/main" id="{AC275FC0-1CC0-B3EC-3D7D-6A4192DAA86D}"/>
                </a:ext>
              </a:extLst>
            </p:cNvPr>
            <p:cNvSpPr/>
            <p:nvPr/>
          </p:nvSpPr>
          <p:spPr>
            <a:xfrm flipH="1">
              <a:off x="1179903" y="3819880"/>
              <a:ext cx="223388" cy="223387"/>
            </a:xfrm>
            <a:custGeom>
              <a:avLst/>
              <a:gdLst/>
              <a:ahLst/>
              <a:cxnLst/>
              <a:rect l="l" t="t" r="r" b="b"/>
              <a:pathLst>
                <a:path w="156" h="156" extrusionOk="0">
                  <a:moveTo>
                    <a:pt x="78" y="0"/>
                  </a:moveTo>
                  <a:cubicBezTo>
                    <a:pt x="35" y="0"/>
                    <a:pt x="0" y="35"/>
                    <a:pt x="0" y="78"/>
                  </a:cubicBezTo>
                  <a:cubicBezTo>
                    <a:pt x="0" y="121"/>
                    <a:pt x="35" y="156"/>
                    <a:pt x="78" y="156"/>
                  </a:cubicBezTo>
                  <a:cubicBezTo>
                    <a:pt x="121" y="156"/>
                    <a:pt x="156" y="121"/>
                    <a:pt x="156" y="78"/>
                  </a:cubicBezTo>
                  <a:cubicBezTo>
                    <a:pt x="156" y="35"/>
                    <a:pt x="121" y="0"/>
                    <a:pt x="78" y="0"/>
                  </a:cubicBezTo>
                  <a:close/>
                  <a:moveTo>
                    <a:pt x="78" y="135"/>
                  </a:moveTo>
                  <a:cubicBezTo>
                    <a:pt x="47" y="135"/>
                    <a:pt x="21" y="109"/>
                    <a:pt x="21" y="78"/>
                  </a:cubicBezTo>
                  <a:cubicBezTo>
                    <a:pt x="21" y="46"/>
                    <a:pt x="47" y="21"/>
                    <a:pt x="78" y="21"/>
                  </a:cubicBezTo>
                  <a:cubicBezTo>
                    <a:pt x="109" y="21"/>
                    <a:pt x="135" y="46"/>
                    <a:pt x="135" y="78"/>
                  </a:cubicBezTo>
                  <a:cubicBezTo>
                    <a:pt x="135" y="109"/>
                    <a:pt x="109" y="135"/>
                    <a:pt x="78" y="1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0" name="Google Shape;1830;p33">
              <a:extLst>
                <a:ext uri="{FF2B5EF4-FFF2-40B4-BE49-F238E27FC236}">
                  <a16:creationId xmlns:a16="http://schemas.microsoft.com/office/drawing/2014/main" id="{B7F3C454-65F2-35EF-D24F-4D090D12E096}"/>
                </a:ext>
              </a:extLst>
            </p:cNvPr>
            <p:cNvSpPr/>
            <p:nvPr/>
          </p:nvSpPr>
          <p:spPr>
            <a:xfrm flipH="1">
              <a:off x="307226" y="3783230"/>
              <a:ext cx="298500" cy="294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1" name="Google Shape;1831;p33">
              <a:extLst>
                <a:ext uri="{FF2B5EF4-FFF2-40B4-BE49-F238E27FC236}">
                  <a16:creationId xmlns:a16="http://schemas.microsoft.com/office/drawing/2014/main" id="{AEB9B1C3-2956-8858-CA3B-2E316D8516FD}"/>
                </a:ext>
              </a:extLst>
            </p:cNvPr>
            <p:cNvSpPr/>
            <p:nvPr/>
          </p:nvSpPr>
          <p:spPr>
            <a:xfrm flipH="1">
              <a:off x="331693" y="3805918"/>
              <a:ext cx="249600" cy="249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2" name="Google Shape;1832;p33">
              <a:extLst>
                <a:ext uri="{FF2B5EF4-FFF2-40B4-BE49-F238E27FC236}">
                  <a16:creationId xmlns:a16="http://schemas.microsoft.com/office/drawing/2014/main" id="{28B9E962-FCED-F3F7-33F2-E96BD87DD15A}"/>
                </a:ext>
              </a:extLst>
            </p:cNvPr>
            <p:cNvSpPr/>
            <p:nvPr/>
          </p:nvSpPr>
          <p:spPr>
            <a:xfrm flipH="1">
              <a:off x="345689" y="3819880"/>
              <a:ext cx="223388" cy="223387"/>
            </a:xfrm>
            <a:custGeom>
              <a:avLst/>
              <a:gdLst/>
              <a:ahLst/>
              <a:cxnLst/>
              <a:rect l="l" t="t" r="r" b="b"/>
              <a:pathLst>
                <a:path w="156" h="156" extrusionOk="0">
                  <a:moveTo>
                    <a:pt x="78" y="0"/>
                  </a:moveTo>
                  <a:cubicBezTo>
                    <a:pt x="35" y="0"/>
                    <a:pt x="0" y="35"/>
                    <a:pt x="0" y="78"/>
                  </a:cubicBezTo>
                  <a:cubicBezTo>
                    <a:pt x="0" y="121"/>
                    <a:pt x="35" y="156"/>
                    <a:pt x="78" y="156"/>
                  </a:cubicBezTo>
                  <a:cubicBezTo>
                    <a:pt x="121" y="156"/>
                    <a:pt x="156" y="121"/>
                    <a:pt x="156" y="78"/>
                  </a:cubicBezTo>
                  <a:cubicBezTo>
                    <a:pt x="156" y="35"/>
                    <a:pt x="121" y="0"/>
                    <a:pt x="78" y="0"/>
                  </a:cubicBezTo>
                  <a:close/>
                  <a:moveTo>
                    <a:pt x="78" y="135"/>
                  </a:moveTo>
                  <a:cubicBezTo>
                    <a:pt x="47" y="135"/>
                    <a:pt x="21" y="109"/>
                    <a:pt x="21" y="78"/>
                  </a:cubicBezTo>
                  <a:cubicBezTo>
                    <a:pt x="21" y="46"/>
                    <a:pt x="47" y="21"/>
                    <a:pt x="78" y="21"/>
                  </a:cubicBezTo>
                  <a:cubicBezTo>
                    <a:pt x="110" y="21"/>
                    <a:pt x="135" y="46"/>
                    <a:pt x="135" y="78"/>
                  </a:cubicBezTo>
                  <a:cubicBezTo>
                    <a:pt x="135" y="109"/>
                    <a:pt x="110" y="135"/>
                    <a:pt x="78" y="1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3" name="Google Shape;1833;p33">
              <a:extLst>
                <a:ext uri="{FF2B5EF4-FFF2-40B4-BE49-F238E27FC236}">
                  <a16:creationId xmlns:a16="http://schemas.microsoft.com/office/drawing/2014/main" id="{6A96F6C1-99D4-8C72-44D2-525DDDC0ACE4}"/>
                </a:ext>
              </a:extLst>
            </p:cNvPr>
            <p:cNvSpPr/>
            <p:nvPr/>
          </p:nvSpPr>
          <p:spPr>
            <a:xfrm flipH="1">
              <a:off x="68" y="3783230"/>
              <a:ext cx="298500" cy="2949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4" name="Google Shape;1834;p33">
              <a:extLst>
                <a:ext uri="{FF2B5EF4-FFF2-40B4-BE49-F238E27FC236}">
                  <a16:creationId xmlns:a16="http://schemas.microsoft.com/office/drawing/2014/main" id="{83848DAC-BFA7-6704-B997-6A3E19FF3DE5}"/>
                </a:ext>
              </a:extLst>
            </p:cNvPr>
            <p:cNvSpPr/>
            <p:nvPr/>
          </p:nvSpPr>
          <p:spPr>
            <a:xfrm flipH="1">
              <a:off x="24535" y="3805918"/>
              <a:ext cx="249600" cy="249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5" name="Google Shape;1835;p33">
              <a:extLst>
                <a:ext uri="{FF2B5EF4-FFF2-40B4-BE49-F238E27FC236}">
                  <a16:creationId xmlns:a16="http://schemas.microsoft.com/office/drawing/2014/main" id="{96CDF2D9-0C2A-FF97-3177-F9676C24A870}"/>
                </a:ext>
              </a:extLst>
            </p:cNvPr>
            <p:cNvSpPr/>
            <p:nvPr/>
          </p:nvSpPr>
          <p:spPr>
            <a:xfrm flipH="1">
              <a:off x="36785" y="3819880"/>
              <a:ext cx="223388" cy="223387"/>
            </a:xfrm>
            <a:custGeom>
              <a:avLst/>
              <a:gdLst/>
              <a:ahLst/>
              <a:cxnLst/>
              <a:rect l="l" t="t" r="r" b="b"/>
              <a:pathLst>
                <a:path w="156" h="156" extrusionOk="0">
                  <a:moveTo>
                    <a:pt x="78" y="0"/>
                  </a:moveTo>
                  <a:cubicBezTo>
                    <a:pt x="35" y="0"/>
                    <a:pt x="0" y="35"/>
                    <a:pt x="0" y="78"/>
                  </a:cubicBezTo>
                  <a:cubicBezTo>
                    <a:pt x="0" y="121"/>
                    <a:pt x="35" y="156"/>
                    <a:pt x="78" y="156"/>
                  </a:cubicBezTo>
                  <a:cubicBezTo>
                    <a:pt x="121" y="156"/>
                    <a:pt x="156" y="121"/>
                    <a:pt x="156" y="78"/>
                  </a:cubicBezTo>
                  <a:cubicBezTo>
                    <a:pt x="156" y="35"/>
                    <a:pt x="121" y="0"/>
                    <a:pt x="78" y="0"/>
                  </a:cubicBezTo>
                  <a:close/>
                  <a:moveTo>
                    <a:pt x="78" y="135"/>
                  </a:moveTo>
                  <a:cubicBezTo>
                    <a:pt x="47" y="135"/>
                    <a:pt x="21" y="109"/>
                    <a:pt x="21" y="78"/>
                  </a:cubicBezTo>
                  <a:cubicBezTo>
                    <a:pt x="21" y="46"/>
                    <a:pt x="47" y="21"/>
                    <a:pt x="78" y="21"/>
                  </a:cubicBezTo>
                  <a:cubicBezTo>
                    <a:pt x="110" y="21"/>
                    <a:pt x="135" y="46"/>
                    <a:pt x="135" y="78"/>
                  </a:cubicBezTo>
                  <a:cubicBezTo>
                    <a:pt x="135" y="109"/>
                    <a:pt x="110" y="135"/>
                    <a:pt x="78" y="1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6" name="Google Shape;1836;p33">
              <a:extLst>
                <a:ext uri="{FF2B5EF4-FFF2-40B4-BE49-F238E27FC236}">
                  <a16:creationId xmlns:a16="http://schemas.microsoft.com/office/drawing/2014/main" id="{3719759D-2E75-C487-5328-208668009DB1}"/>
                </a:ext>
              </a:extLst>
            </p:cNvPr>
            <p:cNvSpPr/>
            <p:nvPr/>
          </p:nvSpPr>
          <p:spPr>
            <a:xfrm flipH="1">
              <a:off x="115321" y="3893179"/>
              <a:ext cx="1518339" cy="172777"/>
            </a:xfrm>
            <a:custGeom>
              <a:avLst/>
              <a:gdLst/>
              <a:ahLst/>
              <a:cxnLst/>
              <a:rect l="l" t="t" r="r" b="b"/>
              <a:pathLst>
                <a:path w="1061" h="121" extrusionOk="0">
                  <a:moveTo>
                    <a:pt x="714" y="14"/>
                  </a:moveTo>
                  <a:cubicBezTo>
                    <a:pt x="702" y="0"/>
                    <a:pt x="702" y="0"/>
                    <a:pt x="702" y="0"/>
                  </a:cubicBezTo>
                  <a:cubicBezTo>
                    <a:pt x="359" y="0"/>
                    <a:pt x="359" y="0"/>
                    <a:pt x="359" y="0"/>
                  </a:cubicBezTo>
                  <a:cubicBezTo>
                    <a:pt x="347" y="14"/>
                    <a:pt x="347" y="14"/>
                    <a:pt x="347" y="14"/>
                  </a:cubicBezTo>
                  <a:cubicBezTo>
                    <a:pt x="21" y="14"/>
                    <a:pt x="21" y="14"/>
                    <a:pt x="21" y="14"/>
                  </a:cubicBezTo>
                  <a:cubicBezTo>
                    <a:pt x="16" y="14"/>
                    <a:pt x="11" y="16"/>
                    <a:pt x="7" y="19"/>
                  </a:cubicBezTo>
                  <a:cubicBezTo>
                    <a:pt x="3" y="23"/>
                    <a:pt x="0" y="28"/>
                    <a:pt x="0" y="35"/>
                  </a:cubicBezTo>
                  <a:cubicBezTo>
                    <a:pt x="0" y="39"/>
                    <a:pt x="1" y="43"/>
                    <a:pt x="3" y="46"/>
                  </a:cubicBezTo>
                  <a:cubicBezTo>
                    <a:pt x="7" y="52"/>
                    <a:pt x="13" y="56"/>
                    <a:pt x="21" y="56"/>
                  </a:cubicBezTo>
                  <a:cubicBezTo>
                    <a:pt x="222" y="56"/>
                    <a:pt x="222" y="56"/>
                    <a:pt x="222" y="56"/>
                  </a:cubicBezTo>
                  <a:cubicBezTo>
                    <a:pt x="292" y="121"/>
                    <a:pt x="292" y="121"/>
                    <a:pt x="292" y="121"/>
                  </a:cubicBezTo>
                  <a:cubicBezTo>
                    <a:pt x="769" y="121"/>
                    <a:pt x="769" y="121"/>
                    <a:pt x="769" y="121"/>
                  </a:cubicBezTo>
                  <a:cubicBezTo>
                    <a:pt x="839" y="56"/>
                    <a:pt x="839" y="56"/>
                    <a:pt x="839" y="56"/>
                  </a:cubicBezTo>
                  <a:cubicBezTo>
                    <a:pt x="1040" y="56"/>
                    <a:pt x="1040" y="56"/>
                    <a:pt x="1040" y="56"/>
                  </a:cubicBezTo>
                  <a:cubicBezTo>
                    <a:pt x="1047" y="56"/>
                    <a:pt x="1053" y="53"/>
                    <a:pt x="1057" y="48"/>
                  </a:cubicBezTo>
                  <a:cubicBezTo>
                    <a:pt x="1059" y="45"/>
                    <a:pt x="1061" y="40"/>
                    <a:pt x="1061" y="35"/>
                  </a:cubicBezTo>
                  <a:cubicBezTo>
                    <a:pt x="1061" y="30"/>
                    <a:pt x="1060" y="26"/>
                    <a:pt x="1057" y="23"/>
                  </a:cubicBezTo>
                  <a:cubicBezTo>
                    <a:pt x="1054" y="17"/>
                    <a:pt x="1047" y="14"/>
                    <a:pt x="1040" y="14"/>
                  </a:cubicBezTo>
                  <a:lnTo>
                    <a:pt x="714" y="14"/>
                  </a:lnTo>
                  <a:close/>
                </a:path>
              </a:pathLst>
            </a:custGeom>
            <a:solidFill>
              <a:schemeClr val="l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7" name="Google Shape;1837;p33">
              <a:extLst>
                <a:ext uri="{FF2B5EF4-FFF2-40B4-BE49-F238E27FC236}">
                  <a16:creationId xmlns:a16="http://schemas.microsoft.com/office/drawing/2014/main" id="{8C70C634-7716-3168-9074-76E060092845}"/>
                </a:ext>
              </a:extLst>
            </p:cNvPr>
            <p:cNvSpPr/>
            <p:nvPr/>
          </p:nvSpPr>
          <p:spPr>
            <a:xfrm flipH="1">
              <a:off x="1457296" y="3758797"/>
              <a:ext cx="108300" cy="153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8" name="Google Shape;1838;p33">
              <a:extLst>
                <a:ext uri="{FF2B5EF4-FFF2-40B4-BE49-F238E27FC236}">
                  <a16:creationId xmlns:a16="http://schemas.microsoft.com/office/drawing/2014/main" id="{130600FE-4709-A7A6-FE9D-26E0B72FA9D9}"/>
                </a:ext>
              </a:extLst>
            </p:cNvPr>
            <p:cNvSpPr/>
            <p:nvPr/>
          </p:nvSpPr>
          <p:spPr>
            <a:xfrm flipH="1">
              <a:off x="1340367" y="3758797"/>
              <a:ext cx="108300" cy="153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39" name="Google Shape;1839;p33">
              <a:extLst>
                <a:ext uri="{FF2B5EF4-FFF2-40B4-BE49-F238E27FC236}">
                  <a16:creationId xmlns:a16="http://schemas.microsoft.com/office/drawing/2014/main" id="{9B9307F4-7A13-A8FF-F1DF-66A011CD8F5C}"/>
                </a:ext>
              </a:extLst>
            </p:cNvPr>
            <p:cNvSpPr/>
            <p:nvPr/>
          </p:nvSpPr>
          <p:spPr>
            <a:xfrm flipH="1">
              <a:off x="1291607" y="3758797"/>
              <a:ext cx="324600" cy="4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0" name="Google Shape;1840;p33">
              <a:extLst>
                <a:ext uri="{FF2B5EF4-FFF2-40B4-BE49-F238E27FC236}">
                  <a16:creationId xmlns:a16="http://schemas.microsoft.com/office/drawing/2014/main" id="{519E5CBB-13E6-74CB-BD66-2FFDFE0C0A15}"/>
                </a:ext>
              </a:extLst>
            </p:cNvPr>
            <p:cNvSpPr/>
            <p:nvPr/>
          </p:nvSpPr>
          <p:spPr>
            <a:xfrm flipH="1">
              <a:off x="312679" y="3758797"/>
              <a:ext cx="109800" cy="153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1" name="Google Shape;1841;p33">
              <a:extLst>
                <a:ext uri="{FF2B5EF4-FFF2-40B4-BE49-F238E27FC236}">
                  <a16:creationId xmlns:a16="http://schemas.microsoft.com/office/drawing/2014/main" id="{B2C1330A-A293-BDF7-7430-6E3C34E51602}"/>
                </a:ext>
              </a:extLst>
            </p:cNvPr>
            <p:cNvSpPr/>
            <p:nvPr/>
          </p:nvSpPr>
          <p:spPr>
            <a:xfrm flipH="1">
              <a:off x="195504" y="3758797"/>
              <a:ext cx="108300" cy="153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2" name="Google Shape;1842;p33">
              <a:extLst>
                <a:ext uri="{FF2B5EF4-FFF2-40B4-BE49-F238E27FC236}">
                  <a16:creationId xmlns:a16="http://schemas.microsoft.com/office/drawing/2014/main" id="{A738212C-932E-4B24-91A4-A7DFA64A5A29}"/>
                </a:ext>
              </a:extLst>
            </p:cNvPr>
            <p:cNvSpPr/>
            <p:nvPr/>
          </p:nvSpPr>
          <p:spPr>
            <a:xfrm flipH="1">
              <a:off x="146745" y="3758797"/>
              <a:ext cx="324600" cy="4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3" name="Google Shape;1843;p33">
              <a:extLst>
                <a:ext uri="{FF2B5EF4-FFF2-40B4-BE49-F238E27FC236}">
                  <a16:creationId xmlns:a16="http://schemas.microsoft.com/office/drawing/2014/main" id="{9CC4DB9B-7552-0138-248E-7A53C1037011}"/>
                </a:ext>
              </a:extLst>
            </p:cNvPr>
            <p:cNvSpPr/>
            <p:nvPr/>
          </p:nvSpPr>
          <p:spPr>
            <a:xfrm flipH="1">
              <a:off x="-46" y="2416729"/>
              <a:ext cx="1344000" cy="26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4" name="Google Shape;1844;p33">
              <a:extLst>
                <a:ext uri="{FF2B5EF4-FFF2-40B4-BE49-F238E27FC236}">
                  <a16:creationId xmlns:a16="http://schemas.microsoft.com/office/drawing/2014/main" id="{C26CF389-7233-B4B9-870F-4EFD9C0DEE92}"/>
                </a:ext>
              </a:extLst>
            </p:cNvPr>
            <p:cNvSpPr/>
            <p:nvPr/>
          </p:nvSpPr>
          <p:spPr>
            <a:xfrm flipH="1">
              <a:off x="490383" y="2299799"/>
              <a:ext cx="769800" cy="768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5" name="Google Shape;1845;p33">
              <a:extLst>
                <a:ext uri="{FF2B5EF4-FFF2-40B4-BE49-F238E27FC236}">
                  <a16:creationId xmlns:a16="http://schemas.microsoft.com/office/drawing/2014/main" id="{94334A09-90DE-BFD1-6367-9497D996C9A0}"/>
                </a:ext>
              </a:extLst>
            </p:cNvPr>
            <p:cNvSpPr/>
            <p:nvPr/>
          </p:nvSpPr>
          <p:spPr>
            <a:xfrm flipH="1">
              <a:off x="572808" y="2376589"/>
              <a:ext cx="642000" cy="402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6" name="Google Shape;1846;p33">
              <a:extLst>
                <a:ext uri="{FF2B5EF4-FFF2-40B4-BE49-F238E27FC236}">
                  <a16:creationId xmlns:a16="http://schemas.microsoft.com/office/drawing/2014/main" id="{0A7B6248-3E8E-260B-C16C-2FA366826C2B}"/>
                </a:ext>
              </a:extLst>
            </p:cNvPr>
            <p:cNvSpPr/>
            <p:nvPr/>
          </p:nvSpPr>
          <p:spPr>
            <a:xfrm flipH="1">
              <a:off x="530681" y="3956006"/>
              <a:ext cx="685871" cy="66318"/>
            </a:xfrm>
            <a:custGeom>
              <a:avLst/>
              <a:gdLst/>
              <a:ahLst/>
              <a:cxnLst/>
              <a:rect l="l" t="t" r="r" b="b"/>
              <a:pathLst>
                <a:path w="393" h="38" extrusionOk="0">
                  <a:moveTo>
                    <a:pt x="0" y="0"/>
                  </a:moveTo>
                  <a:lnTo>
                    <a:pt x="34" y="38"/>
                  </a:lnTo>
                  <a:lnTo>
                    <a:pt x="359" y="38"/>
                  </a:lnTo>
                  <a:lnTo>
                    <a:pt x="393"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7" name="Google Shape;1847;p33">
              <a:extLst>
                <a:ext uri="{FF2B5EF4-FFF2-40B4-BE49-F238E27FC236}">
                  <a16:creationId xmlns:a16="http://schemas.microsoft.com/office/drawing/2014/main" id="{8B980219-3640-A0C9-66C5-0451B4E8184B}"/>
                </a:ext>
              </a:extLst>
            </p:cNvPr>
            <p:cNvSpPr/>
            <p:nvPr/>
          </p:nvSpPr>
          <p:spPr>
            <a:xfrm flipH="1">
              <a:off x="131" y="3713421"/>
              <a:ext cx="3328134" cy="342062"/>
            </a:xfrm>
            <a:custGeom>
              <a:avLst/>
              <a:gdLst/>
              <a:ahLst/>
              <a:cxnLst/>
              <a:rect l="l" t="t" r="r" b="b"/>
              <a:pathLst>
                <a:path w="2326" h="239" extrusionOk="0">
                  <a:moveTo>
                    <a:pt x="1081" y="239"/>
                  </a:moveTo>
                  <a:cubicBezTo>
                    <a:pt x="1044" y="152"/>
                    <a:pt x="1044" y="152"/>
                    <a:pt x="1044" y="152"/>
                  </a:cubicBezTo>
                  <a:cubicBezTo>
                    <a:pt x="1158" y="42"/>
                    <a:pt x="1158" y="42"/>
                    <a:pt x="1158" y="42"/>
                  </a:cubicBezTo>
                  <a:cubicBezTo>
                    <a:pt x="2326" y="42"/>
                    <a:pt x="2326" y="42"/>
                    <a:pt x="2326" y="42"/>
                  </a:cubicBezTo>
                  <a:cubicBezTo>
                    <a:pt x="2326" y="0"/>
                    <a:pt x="2326" y="0"/>
                    <a:pt x="2326" y="0"/>
                  </a:cubicBezTo>
                  <a:cubicBezTo>
                    <a:pt x="1010" y="0"/>
                    <a:pt x="1010" y="0"/>
                    <a:pt x="1010" y="0"/>
                  </a:cubicBezTo>
                  <a:cubicBezTo>
                    <a:pt x="880" y="125"/>
                    <a:pt x="880" y="125"/>
                    <a:pt x="880" y="125"/>
                  </a:cubicBezTo>
                  <a:cubicBezTo>
                    <a:pt x="178" y="125"/>
                    <a:pt x="178" y="125"/>
                    <a:pt x="178" y="125"/>
                  </a:cubicBezTo>
                  <a:cubicBezTo>
                    <a:pt x="178" y="125"/>
                    <a:pt x="88" y="239"/>
                    <a:pt x="0" y="239"/>
                  </a:cubicBezTo>
                  <a:lnTo>
                    <a:pt x="1081" y="239"/>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8" name="Google Shape;1848;p33">
              <a:extLst>
                <a:ext uri="{FF2B5EF4-FFF2-40B4-BE49-F238E27FC236}">
                  <a16:creationId xmlns:a16="http://schemas.microsoft.com/office/drawing/2014/main" id="{6748FAED-5F45-CB63-66B2-80F66BD07D3A}"/>
                </a:ext>
              </a:extLst>
            </p:cNvPr>
            <p:cNvSpPr/>
            <p:nvPr/>
          </p:nvSpPr>
          <p:spPr>
            <a:xfrm flipH="1">
              <a:off x="135" y="3210800"/>
              <a:ext cx="2947672" cy="530545"/>
            </a:xfrm>
            <a:custGeom>
              <a:avLst/>
              <a:gdLst/>
              <a:ahLst/>
              <a:cxnLst/>
              <a:rect l="l" t="t" r="r" b="b"/>
              <a:pathLst>
                <a:path w="1689" h="304" extrusionOk="0">
                  <a:moveTo>
                    <a:pt x="1689" y="184"/>
                  </a:moveTo>
                  <a:lnTo>
                    <a:pt x="709" y="184"/>
                  </a:lnTo>
                  <a:lnTo>
                    <a:pt x="453" y="304"/>
                  </a:lnTo>
                  <a:lnTo>
                    <a:pt x="0" y="304"/>
                  </a:lnTo>
                  <a:lnTo>
                    <a:pt x="447" y="288"/>
                  </a:lnTo>
                  <a:lnTo>
                    <a:pt x="960" y="0"/>
                  </a:lnTo>
                  <a:lnTo>
                    <a:pt x="1689" y="0"/>
                  </a:lnTo>
                  <a:lnTo>
                    <a:pt x="1689" y="184"/>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49" name="Google Shape;1849;p33">
              <a:extLst>
                <a:ext uri="{FF2B5EF4-FFF2-40B4-BE49-F238E27FC236}">
                  <a16:creationId xmlns:a16="http://schemas.microsoft.com/office/drawing/2014/main" id="{296CEDC7-C062-0409-0A5B-728578E98A79}"/>
                </a:ext>
              </a:extLst>
            </p:cNvPr>
            <p:cNvSpPr/>
            <p:nvPr/>
          </p:nvSpPr>
          <p:spPr>
            <a:xfrm flipH="1">
              <a:off x="2129398" y="3497015"/>
              <a:ext cx="694500" cy="42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0" name="Google Shape;1850;p33">
              <a:extLst>
                <a:ext uri="{FF2B5EF4-FFF2-40B4-BE49-F238E27FC236}">
                  <a16:creationId xmlns:a16="http://schemas.microsoft.com/office/drawing/2014/main" id="{AA107426-22C9-285F-D027-9B11004A43AC}"/>
                </a:ext>
              </a:extLst>
            </p:cNvPr>
            <p:cNvSpPr/>
            <p:nvPr/>
          </p:nvSpPr>
          <p:spPr>
            <a:xfrm flipH="1">
              <a:off x="135" y="2554600"/>
              <a:ext cx="769641" cy="394418"/>
            </a:xfrm>
            <a:custGeom>
              <a:avLst/>
              <a:gdLst/>
              <a:ahLst/>
              <a:cxnLst/>
              <a:rect l="l" t="t" r="r" b="b"/>
              <a:pathLst>
                <a:path w="538" h="276" extrusionOk="0">
                  <a:moveTo>
                    <a:pt x="46" y="0"/>
                  </a:moveTo>
                  <a:cubicBezTo>
                    <a:pt x="538" y="0"/>
                    <a:pt x="538" y="0"/>
                    <a:pt x="538" y="0"/>
                  </a:cubicBezTo>
                  <a:cubicBezTo>
                    <a:pt x="538" y="276"/>
                    <a:pt x="538" y="276"/>
                    <a:pt x="538" y="276"/>
                  </a:cubicBezTo>
                  <a:cubicBezTo>
                    <a:pt x="46" y="276"/>
                    <a:pt x="46" y="276"/>
                    <a:pt x="46" y="276"/>
                  </a:cubicBezTo>
                  <a:cubicBezTo>
                    <a:pt x="34" y="276"/>
                    <a:pt x="24" y="272"/>
                    <a:pt x="16" y="265"/>
                  </a:cubicBezTo>
                  <a:cubicBezTo>
                    <a:pt x="6" y="256"/>
                    <a:pt x="0" y="244"/>
                    <a:pt x="0" y="230"/>
                  </a:cubicBezTo>
                  <a:cubicBezTo>
                    <a:pt x="0" y="46"/>
                    <a:pt x="0" y="46"/>
                    <a:pt x="0" y="46"/>
                  </a:cubicBezTo>
                  <a:cubicBezTo>
                    <a:pt x="0" y="32"/>
                    <a:pt x="6" y="20"/>
                    <a:pt x="15" y="12"/>
                  </a:cubicBezTo>
                  <a:cubicBezTo>
                    <a:pt x="23" y="5"/>
                    <a:pt x="34" y="0"/>
                    <a:pt x="46"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1" name="Google Shape;1851;p33">
              <a:extLst>
                <a:ext uri="{FF2B5EF4-FFF2-40B4-BE49-F238E27FC236}">
                  <a16:creationId xmlns:a16="http://schemas.microsoft.com/office/drawing/2014/main" id="{A320B6E4-3680-E026-11A5-CC41C412A8E3}"/>
                </a:ext>
              </a:extLst>
            </p:cNvPr>
            <p:cNvSpPr/>
            <p:nvPr/>
          </p:nvSpPr>
          <p:spPr>
            <a:xfrm flipH="1">
              <a:off x="135" y="2554600"/>
              <a:ext cx="769641" cy="83770"/>
            </a:xfrm>
            <a:custGeom>
              <a:avLst/>
              <a:gdLst/>
              <a:ahLst/>
              <a:cxnLst/>
              <a:rect l="l" t="t" r="r" b="b"/>
              <a:pathLst>
                <a:path w="538" h="59" extrusionOk="0">
                  <a:moveTo>
                    <a:pt x="46" y="0"/>
                  </a:moveTo>
                  <a:cubicBezTo>
                    <a:pt x="34" y="0"/>
                    <a:pt x="23" y="5"/>
                    <a:pt x="15" y="12"/>
                  </a:cubicBezTo>
                  <a:cubicBezTo>
                    <a:pt x="6" y="20"/>
                    <a:pt x="0" y="32"/>
                    <a:pt x="0" y="46"/>
                  </a:cubicBezTo>
                  <a:cubicBezTo>
                    <a:pt x="0" y="59"/>
                    <a:pt x="0" y="59"/>
                    <a:pt x="0" y="59"/>
                  </a:cubicBezTo>
                  <a:cubicBezTo>
                    <a:pt x="0" y="46"/>
                    <a:pt x="6" y="34"/>
                    <a:pt x="15" y="25"/>
                  </a:cubicBezTo>
                  <a:cubicBezTo>
                    <a:pt x="23" y="18"/>
                    <a:pt x="34" y="14"/>
                    <a:pt x="46" y="14"/>
                  </a:cubicBezTo>
                  <a:cubicBezTo>
                    <a:pt x="538" y="14"/>
                    <a:pt x="538" y="14"/>
                    <a:pt x="538" y="14"/>
                  </a:cubicBezTo>
                  <a:cubicBezTo>
                    <a:pt x="538" y="0"/>
                    <a:pt x="538" y="0"/>
                    <a:pt x="538" y="0"/>
                  </a:cubicBezTo>
                  <a:lnTo>
                    <a:pt x="46" y="0"/>
                  </a:lnTo>
                  <a:close/>
                </a:path>
              </a:pathLst>
            </a:custGeom>
            <a:solidFill>
              <a:schemeClr val="l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2" name="Google Shape;1852;p33">
              <a:extLst>
                <a:ext uri="{FF2B5EF4-FFF2-40B4-BE49-F238E27FC236}">
                  <a16:creationId xmlns:a16="http://schemas.microsoft.com/office/drawing/2014/main" id="{1537584D-3623-555A-3972-856EFEAEE00A}"/>
                </a:ext>
              </a:extLst>
            </p:cNvPr>
            <p:cNvSpPr/>
            <p:nvPr/>
          </p:nvSpPr>
          <p:spPr>
            <a:xfrm flipH="1">
              <a:off x="1511496" y="2540639"/>
              <a:ext cx="1486923" cy="731244"/>
            </a:xfrm>
            <a:custGeom>
              <a:avLst/>
              <a:gdLst/>
              <a:ahLst/>
              <a:cxnLst/>
              <a:rect l="l" t="t" r="r" b="b"/>
              <a:pathLst>
                <a:path w="1039" h="510" extrusionOk="0">
                  <a:moveTo>
                    <a:pt x="988" y="0"/>
                  </a:moveTo>
                  <a:cubicBezTo>
                    <a:pt x="742" y="59"/>
                    <a:pt x="742" y="59"/>
                    <a:pt x="742" y="59"/>
                  </a:cubicBezTo>
                  <a:cubicBezTo>
                    <a:pt x="415" y="213"/>
                    <a:pt x="11" y="503"/>
                    <a:pt x="0" y="510"/>
                  </a:cubicBezTo>
                  <a:cubicBezTo>
                    <a:pt x="28" y="491"/>
                    <a:pt x="47" y="479"/>
                    <a:pt x="47" y="478"/>
                  </a:cubicBezTo>
                  <a:cubicBezTo>
                    <a:pt x="47" y="478"/>
                    <a:pt x="47" y="478"/>
                    <a:pt x="47" y="478"/>
                  </a:cubicBezTo>
                  <a:cubicBezTo>
                    <a:pt x="300" y="341"/>
                    <a:pt x="795" y="239"/>
                    <a:pt x="795" y="239"/>
                  </a:cubicBezTo>
                  <a:cubicBezTo>
                    <a:pt x="1039" y="22"/>
                    <a:pt x="1039" y="22"/>
                    <a:pt x="1039" y="22"/>
                  </a:cubicBezTo>
                  <a:cubicBezTo>
                    <a:pt x="988" y="0"/>
                    <a:pt x="988" y="0"/>
                    <a:pt x="988" y="0"/>
                  </a:cubicBezTo>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3" name="Google Shape;1853;p33">
              <a:extLst>
                <a:ext uri="{FF2B5EF4-FFF2-40B4-BE49-F238E27FC236}">
                  <a16:creationId xmlns:a16="http://schemas.microsoft.com/office/drawing/2014/main" id="{E234BC91-E14C-1E30-71BD-5794156BEC3F}"/>
                </a:ext>
              </a:extLst>
            </p:cNvPr>
            <p:cNvSpPr/>
            <p:nvPr/>
          </p:nvSpPr>
          <p:spPr>
            <a:xfrm flipH="1">
              <a:off x="2930355" y="3224762"/>
              <a:ext cx="68064" cy="48866"/>
            </a:xfrm>
            <a:custGeom>
              <a:avLst/>
              <a:gdLst/>
              <a:ahLst/>
              <a:cxnLst/>
              <a:rect l="l" t="t" r="r" b="b"/>
              <a:pathLst>
                <a:path w="47" h="33" extrusionOk="0">
                  <a:moveTo>
                    <a:pt x="47" y="0"/>
                  </a:moveTo>
                  <a:cubicBezTo>
                    <a:pt x="47" y="1"/>
                    <a:pt x="28" y="13"/>
                    <a:pt x="0" y="32"/>
                  </a:cubicBezTo>
                  <a:cubicBezTo>
                    <a:pt x="0" y="33"/>
                    <a:pt x="0" y="33"/>
                    <a:pt x="0" y="33"/>
                  </a:cubicBezTo>
                  <a:cubicBezTo>
                    <a:pt x="28" y="13"/>
                    <a:pt x="47" y="1"/>
                    <a:pt x="47" y="0"/>
                  </a:cubicBezTo>
                </a:path>
              </a:pathLst>
            </a:custGeom>
            <a:solidFill>
              <a:srgbClr val="2FCBE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4" name="Google Shape;1854;p33">
              <a:extLst>
                <a:ext uri="{FF2B5EF4-FFF2-40B4-BE49-F238E27FC236}">
                  <a16:creationId xmlns:a16="http://schemas.microsoft.com/office/drawing/2014/main" id="{5B52B851-6BD5-DD38-A1D5-DFBF7247CBF4}"/>
                </a:ext>
              </a:extLst>
            </p:cNvPr>
            <p:cNvSpPr/>
            <p:nvPr/>
          </p:nvSpPr>
          <p:spPr>
            <a:xfrm flipH="1">
              <a:off x="1511494" y="2516206"/>
              <a:ext cx="425833" cy="109949"/>
            </a:xfrm>
            <a:custGeom>
              <a:avLst/>
              <a:gdLst/>
              <a:ahLst/>
              <a:cxnLst/>
              <a:rect l="l" t="t" r="r" b="b"/>
              <a:pathLst>
                <a:path w="244" h="63" extrusionOk="0">
                  <a:moveTo>
                    <a:pt x="189" y="0"/>
                  </a:moveTo>
                  <a:lnTo>
                    <a:pt x="0" y="63"/>
                  </a:lnTo>
                  <a:lnTo>
                    <a:pt x="202" y="14"/>
                  </a:lnTo>
                  <a:lnTo>
                    <a:pt x="244" y="32"/>
                  </a:lnTo>
                  <a:lnTo>
                    <a:pt x="189"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5" name="Google Shape;1855;p33">
              <a:extLst>
                <a:ext uri="{FF2B5EF4-FFF2-40B4-BE49-F238E27FC236}">
                  <a16:creationId xmlns:a16="http://schemas.microsoft.com/office/drawing/2014/main" id="{FB839098-4092-CA25-79CD-6F26A316221A}"/>
                </a:ext>
              </a:extLst>
            </p:cNvPr>
            <p:cNvSpPr/>
            <p:nvPr/>
          </p:nvSpPr>
          <p:spPr>
            <a:xfrm flipH="1">
              <a:off x="1511494" y="2516206"/>
              <a:ext cx="425833" cy="109949"/>
            </a:xfrm>
            <a:custGeom>
              <a:avLst/>
              <a:gdLst/>
              <a:ahLst/>
              <a:cxnLst/>
              <a:rect l="l" t="t" r="r" b="b"/>
              <a:pathLst>
                <a:path w="244" h="63" extrusionOk="0">
                  <a:moveTo>
                    <a:pt x="189" y="0"/>
                  </a:moveTo>
                  <a:lnTo>
                    <a:pt x="0" y="63"/>
                  </a:lnTo>
                  <a:lnTo>
                    <a:pt x="202" y="14"/>
                  </a:lnTo>
                  <a:lnTo>
                    <a:pt x="244" y="32"/>
                  </a:lnTo>
                  <a:lnTo>
                    <a:pt x="189" y="0"/>
                  </a:lnTo>
                </a:path>
              </a:pathLst>
            </a:cu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6" name="Google Shape;1856;p33">
              <a:extLst>
                <a:ext uri="{FF2B5EF4-FFF2-40B4-BE49-F238E27FC236}">
                  <a16:creationId xmlns:a16="http://schemas.microsoft.com/office/drawing/2014/main" id="{FEDAE909-89E7-B500-6C2F-5D4260C3D71A}"/>
                </a:ext>
              </a:extLst>
            </p:cNvPr>
            <p:cNvSpPr/>
            <p:nvPr/>
          </p:nvSpPr>
          <p:spPr>
            <a:xfrm flipH="1">
              <a:off x="1511494" y="2512656"/>
              <a:ext cx="425833" cy="366495"/>
            </a:xfrm>
            <a:custGeom>
              <a:avLst/>
              <a:gdLst/>
              <a:ahLst/>
              <a:cxnLst/>
              <a:rect l="l" t="t" r="r" b="b"/>
              <a:pathLst>
                <a:path w="244" h="210" extrusionOk="0">
                  <a:moveTo>
                    <a:pt x="0" y="63"/>
                  </a:moveTo>
                  <a:lnTo>
                    <a:pt x="189" y="11"/>
                  </a:lnTo>
                  <a:lnTo>
                    <a:pt x="228" y="36"/>
                  </a:lnTo>
                  <a:lnTo>
                    <a:pt x="44" y="210"/>
                  </a:lnTo>
                  <a:lnTo>
                    <a:pt x="244" y="32"/>
                  </a:lnTo>
                  <a:lnTo>
                    <a:pt x="189" y="0"/>
                  </a:lnTo>
                  <a:lnTo>
                    <a:pt x="0" y="63"/>
                  </a:lnTo>
                  <a:close/>
                </a:path>
              </a:pathLst>
            </a:custGeom>
            <a:solidFill>
              <a:schemeClr val="l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7" name="Google Shape;1857;p33">
              <a:extLst>
                <a:ext uri="{FF2B5EF4-FFF2-40B4-BE49-F238E27FC236}">
                  <a16:creationId xmlns:a16="http://schemas.microsoft.com/office/drawing/2014/main" id="{B9E53EAE-85E7-B4EF-4A45-2AA36E7F9430}"/>
                </a:ext>
              </a:extLst>
            </p:cNvPr>
            <p:cNvSpPr/>
            <p:nvPr/>
          </p:nvSpPr>
          <p:spPr>
            <a:xfrm flipH="1">
              <a:off x="136" y="2577289"/>
              <a:ext cx="1853421" cy="465972"/>
            </a:xfrm>
            <a:custGeom>
              <a:avLst/>
              <a:gdLst/>
              <a:ahLst/>
              <a:cxnLst/>
              <a:rect l="l" t="t" r="r" b="b"/>
              <a:pathLst>
                <a:path w="1062" h="267" extrusionOk="0">
                  <a:moveTo>
                    <a:pt x="1062" y="236"/>
                  </a:moveTo>
                  <a:lnTo>
                    <a:pt x="1062" y="234"/>
                  </a:lnTo>
                  <a:lnTo>
                    <a:pt x="599" y="234"/>
                  </a:lnTo>
                  <a:lnTo>
                    <a:pt x="599" y="0"/>
                  </a:lnTo>
                  <a:lnTo>
                    <a:pt x="263" y="0"/>
                  </a:lnTo>
                  <a:lnTo>
                    <a:pt x="0" y="236"/>
                  </a:lnTo>
                  <a:lnTo>
                    <a:pt x="597" y="236"/>
                  </a:lnTo>
                  <a:lnTo>
                    <a:pt x="597" y="267"/>
                  </a:lnTo>
                  <a:lnTo>
                    <a:pt x="1062" y="267"/>
                  </a:lnTo>
                  <a:lnTo>
                    <a:pt x="1062" y="265"/>
                  </a:lnTo>
                  <a:lnTo>
                    <a:pt x="599" y="265"/>
                  </a:lnTo>
                  <a:lnTo>
                    <a:pt x="599" y="236"/>
                  </a:lnTo>
                  <a:lnTo>
                    <a:pt x="1062" y="236"/>
                  </a:lnTo>
                  <a:close/>
                  <a:moveTo>
                    <a:pt x="597" y="234"/>
                  </a:moveTo>
                  <a:lnTo>
                    <a:pt x="7" y="234"/>
                  </a:lnTo>
                  <a:lnTo>
                    <a:pt x="264" y="2"/>
                  </a:lnTo>
                  <a:lnTo>
                    <a:pt x="597" y="2"/>
                  </a:lnTo>
                  <a:lnTo>
                    <a:pt x="597" y="234"/>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58" name="Google Shape;1858;p33">
              <a:extLst>
                <a:ext uri="{FF2B5EF4-FFF2-40B4-BE49-F238E27FC236}">
                  <a16:creationId xmlns:a16="http://schemas.microsoft.com/office/drawing/2014/main" id="{611CAD84-0F5F-5635-9B7C-6A4B77AC5908}"/>
                </a:ext>
              </a:extLst>
            </p:cNvPr>
            <p:cNvSpPr/>
            <p:nvPr/>
          </p:nvSpPr>
          <p:spPr>
            <a:xfrm flipH="1">
              <a:off x="872625" y="3041515"/>
              <a:ext cx="1284600" cy="6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2" name="Google Shape;1762;p30">
            <a:extLst>
              <a:ext uri="{FF2B5EF4-FFF2-40B4-BE49-F238E27FC236}">
                <a16:creationId xmlns:a16="http://schemas.microsoft.com/office/drawing/2014/main" id="{90963DA6-AA60-10D6-A7BD-7E709226757A}"/>
              </a:ext>
            </a:extLst>
          </p:cNvPr>
          <p:cNvSpPr txBox="1">
            <a:spLocks/>
          </p:cNvSpPr>
          <p:nvPr/>
        </p:nvSpPr>
        <p:spPr>
          <a:xfrm>
            <a:off x="534929" y="2282203"/>
            <a:ext cx="8074142" cy="506084"/>
          </a:xfrm>
          <a:prstGeom prst="rect">
            <a:avLst/>
          </a:prstGeom>
        </p:spPr>
        <p:txBody>
          <a:bodyPr spcFirstLastPara="1" vert="horz" wrap="square" lIns="91425" tIns="91425" rIns="91425" bIns="91425" rtlCol="0" anchor="b" anchorCtr="0">
            <a:noAutofit/>
          </a:bodyPr>
          <a:lstStyle>
            <a:lvl1pPr marR="0" lvl="0" algn="ctr" defTabSz="685800">
              <a:lnSpc>
                <a:spcPct val="107000"/>
              </a:lnSpc>
              <a:spcBef>
                <a:spcPts val="0"/>
              </a:spcBef>
              <a:spcAft>
                <a:spcPts val="800"/>
              </a:spcAft>
              <a:buSzPts val="5000"/>
              <a:buNone/>
              <a:defRPr sz="2400" b="1" kern="100" cap="all" baseline="0">
                <a:solidFill>
                  <a:schemeClr val="bg1"/>
                </a:solidFill>
                <a:latin typeface="Arial" panose="020B0604020202020204" pitchFamily="34" charset="0"/>
                <a:ea typeface="Aptos" panose="020B0004020202020204" pitchFamily="34" charset="0"/>
                <a:cs typeface="Arial" panose="020B0604020202020204" pitchFamily="34" charset="0"/>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r>
              <a:rPr lang="en-US" sz="2800" cap="none" dirty="0">
                <a:effectLst>
                  <a:outerShdw blurRad="50800" dist="38100" algn="l" rotWithShape="0">
                    <a:prstClr val="black">
                      <a:alpha val="40000"/>
                    </a:prstClr>
                  </a:outerShdw>
                </a:effectLst>
              </a:rPr>
              <a:t>We Will Take You In A Wonderful Journey In Our World Of Data Analysis</a:t>
            </a:r>
          </a:p>
        </p:txBody>
      </p:sp>
    </p:spTree>
    <p:extLst>
      <p:ext uri="{BB962C8B-B14F-4D97-AF65-F5344CB8AC3E}">
        <p14:creationId xmlns:p14="http://schemas.microsoft.com/office/powerpoint/2010/main" val="408354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30"/>
          <p:cNvSpPr txBox="1">
            <a:spLocks noGrp="1"/>
          </p:cNvSpPr>
          <p:nvPr>
            <p:ph type="title"/>
          </p:nvPr>
        </p:nvSpPr>
        <p:spPr>
          <a:xfrm>
            <a:off x="646775" y="3151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effectLst>
                  <a:outerShdw blurRad="50800" dist="38100" algn="l" rotWithShape="0">
                    <a:prstClr val="black">
                      <a:alpha val="40000"/>
                    </a:prstClr>
                  </a:outerShdw>
                </a:effectLst>
              </a:rPr>
              <a:t>Table of Contents</a:t>
            </a:r>
            <a:endParaRPr dirty="0">
              <a:solidFill>
                <a:schemeClr val="bg1"/>
              </a:solidFill>
              <a:effectLst>
                <a:outerShdw blurRad="50800" dist="38100" algn="l" rotWithShape="0">
                  <a:prstClr val="black">
                    <a:alpha val="40000"/>
                  </a:prstClr>
                </a:outerShdw>
              </a:effectLst>
            </a:endParaRPr>
          </a:p>
        </p:txBody>
      </p:sp>
      <p:graphicFrame>
        <p:nvGraphicFramePr>
          <p:cNvPr id="1765" name="Google Shape;1765;p30"/>
          <p:cNvGraphicFramePr/>
          <p:nvPr>
            <p:extLst>
              <p:ext uri="{D42A27DB-BD31-4B8C-83A1-F6EECF244321}">
                <p14:modId xmlns:p14="http://schemas.microsoft.com/office/powerpoint/2010/main" val="2204317964"/>
              </p:ext>
            </p:extLst>
          </p:nvPr>
        </p:nvGraphicFramePr>
        <p:xfrm>
          <a:off x="793225" y="887820"/>
          <a:ext cx="7557550" cy="3919755"/>
        </p:xfrm>
        <a:graphic>
          <a:graphicData uri="http://schemas.openxmlformats.org/drawingml/2006/table">
            <a:tbl>
              <a:tblPr>
                <a:tableStyleId>{7DF18680-E054-41AD-8BC1-D1AEF772440D}</a:tableStyleId>
              </a:tblPr>
              <a:tblGrid>
                <a:gridCol w="2298825">
                  <a:extLst>
                    <a:ext uri="{9D8B030D-6E8A-4147-A177-3AD203B41FA5}">
                      <a16:colId xmlns:a16="http://schemas.microsoft.com/office/drawing/2014/main" val="20000"/>
                    </a:ext>
                  </a:extLst>
                </a:gridCol>
                <a:gridCol w="1752908">
                  <a:extLst>
                    <a:ext uri="{9D8B030D-6E8A-4147-A177-3AD203B41FA5}">
                      <a16:colId xmlns:a16="http://schemas.microsoft.com/office/drawing/2014/main" val="20001"/>
                    </a:ext>
                  </a:extLst>
                </a:gridCol>
                <a:gridCol w="1752909">
                  <a:extLst>
                    <a:ext uri="{9D8B030D-6E8A-4147-A177-3AD203B41FA5}">
                      <a16:colId xmlns:a16="http://schemas.microsoft.com/office/drawing/2014/main" val="2981609149"/>
                    </a:ext>
                  </a:extLst>
                </a:gridCol>
                <a:gridCol w="1752908">
                  <a:extLst>
                    <a:ext uri="{9D8B030D-6E8A-4147-A177-3AD203B41FA5}">
                      <a16:colId xmlns:a16="http://schemas.microsoft.com/office/drawing/2014/main" val="1160933530"/>
                    </a:ext>
                  </a:extLst>
                </a:gridCol>
              </a:tblGrid>
              <a:tr h="405958">
                <a:tc>
                  <a:txBody>
                    <a:bodyPr/>
                    <a:lstStyle/>
                    <a:p>
                      <a:pPr marL="0" lvl="0" indent="0" algn="ctr" rtl="0">
                        <a:spcBef>
                          <a:spcPts val="0"/>
                        </a:spcBef>
                        <a:spcAft>
                          <a:spcPts val="0"/>
                        </a:spcAft>
                        <a:buNone/>
                      </a:pPr>
                      <a:r>
                        <a:rPr lang="en-US" sz="1400" b="1" u="none" strike="noStrike" cap="none" dirty="0">
                          <a:solidFill>
                            <a:schemeClr val="tx1"/>
                          </a:solidFill>
                          <a:effectLst>
                            <a:outerShdw blurRad="50800" dist="38100" dir="2700000" algn="tl" rotWithShape="0">
                              <a:prstClr val="black">
                                <a:alpha val="40000"/>
                              </a:prstClr>
                            </a:outerShdw>
                          </a:effectLst>
                          <a:sym typeface="Arial"/>
                        </a:rPr>
                        <a:t>1- Introduction</a:t>
                      </a:r>
                      <a:endParaRPr sz="900" b="1" u="sng" dirty="0">
                        <a:solidFill>
                          <a:schemeClr val="tx1"/>
                        </a:solidFill>
                        <a:effectLst>
                          <a:outerShdw blurRad="50800" dist="38100" dir="2700000" algn="tl" rotWithShape="0">
                            <a:prstClr val="black">
                              <a:alpha val="40000"/>
                            </a:prstClr>
                          </a:outerShdw>
                        </a:effectLst>
                        <a:latin typeface="Sora ExtraBold"/>
                        <a:ea typeface="Sora ExtraBold"/>
                        <a:cs typeface="Sora ExtraBold"/>
                        <a:sym typeface="Sora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lvl="0" indent="0" algn="ctr" rtl="0">
                        <a:spcBef>
                          <a:spcPts val="0"/>
                        </a:spcBef>
                        <a:spcAft>
                          <a:spcPts val="1600"/>
                        </a:spcAft>
                        <a:buNone/>
                      </a:pPr>
                      <a:r>
                        <a:rPr lang="en"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About the project</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5958">
                <a:tc>
                  <a:txBody>
                    <a:bodyPr/>
                    <a:lstStyle/>
                    <a:p>
                      <a:pPr lvl="0" algn="ctr" rtl="0"/>
                      <a:r>
                        <a:rPr lang="en-US" sz="1400" b="1" u="none" strike="noStrike" cap="none" dirty="0">
                          <a:solidFill>
                            <a:schemeClr val="tx1"/>
                          </a:solidFill>
                          <a:effectLst>
                            <a:outerShdw blurRad="50800" dist="38100" dir="2700000" algn="tl" rotWithShape="0">
                              <a:prstClr val="black">
                                <a:alpha val="40000"/>
                              </a:prstClr>
                            </a:outerShdw>
                          </a:effectLst>
                          <a:sym typeface="Arial"/>
                        </a:rPr>
                        <a:t>2- Objective of the project</a:t>
                      </a:r>
                      <a:endParaRPr lang="en-US" sz="1400" b="1" i="0" u="none" strike="noStrike" cap="none" dirty="0">
                        <a:solidFill>
                          <a:schemeClr val="tx1"/>
                        </a:solidFill>
                        <a:effectLst>
                          <a:outerShdw blurRad="50800" dist="38100" dir="2700000" algn="tl" rotWithShape="0">
                            <a:prstClr val="black">
                              <a:alpha val="40000"/>
                            </a:prstClr>
                          </a:outerShdw>
                        </a:effectLst>
                        <a:latin typeface="Arial"/>
                        <a:ea typeface="Arial"/>
                        <a:cs typeface="Arial"/>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rtl="0">
                        <a:lnSpc>
                          <a:spcPct val="100000"/>
                        </a:lnSpc>
                        <a:spcBef>
                          <a:spcPts val="0"/>
                        </a:spcBef>
                        <a:spcAft>
                          <a:spcPts val="1600"/>
                        </a:spcAft>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O</a:t>
                      </a:r>
                      <a:r>
                        <a:rPr lang="en"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ur objectives in this project</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05958">
                <a:tc>
                  <a:txBody>
                    <a:bodyPr/>
                    <a:lstStyle/>
                    <a:p>
                      <a:pPr lvl="0" algn="ctr" rtl="0"/>
                      <a:r>
                        <a:rPr lang="en-US" sz="1400" b="1" i="0" u="none" strike="noStrike" cap="none" dirty="0">
                          <a:solidFill>
                            <a:schemeClr val="tx1"/>
                          </a:solidFill>
                          <a:effectLst>
                            <a:outerShdw blurRad="50800" dist="38100" dir="2700000" algn="tl" rotWithShape="0">
                              <a:prstClr val="black">
                                <a:alpha val="40000"/>
                              </a:prstClr>
                            </a:outerShdw>
                          </a:effectLst>
                          <a:latin typeface="Arial"/>
                          <a:ea typeface="Arial"/>
                          <a:cs typeface="Arial"/>
                          <a:sym typeface="Arial"/>
                        </a:rPr>
                        <a:t>3- Questions</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rtl="0">
                        <a:lnSpc>
                          <a:spcPct val="100000"/>
                        </a:lnSpc>
                        <a:spcBef>
                          <a:spcPts val="0"/>
                        </a:spcBef>
                        <a:spcAft>
                          <a:spcPts val="1600"/>
                        </a:spcAft>
                        <a:buNone/>
                      </a:pPr>
                      <a:r>
                        <a:rPr lang="en-GB" sz="1400" b="1" i="0" u="none" strike="noStrike" kern="1200" cap="none" dirty="0">
                          <a:solidFill>
                            <a:schemeClr val="tx1"/>
                          </a:solidFill>
                          <a:effectLst>
                            <a:outerShdw blurRad="50800" dist="38100" dir="2700000" algn="tl" rotWithShape="0">
                              <a:prstClr val="black">
                                <a:alpha val="40000"/>
                              </a:prstClr>
                            </a:outerShdw>
                          </a:effectLst>
                          <a:latin typeface="+mn-lt"/>
                          <a:ea typeface="+mn-ea"/>
                          <a:cs typeface="+mn-cs"/>
                        </a:rPr>
                        <a:t>Key Data Analysis Questions</a:t>
                      </a:r>
                      <a:endParaRPr sz="1400" b="1" i="0" u="none" strike="noStrike" kern="1200"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EG"/>
                    </a:p>
                  </a:txBody>
                  <a:tcPr/>
                </a:tc>
                <a:tc hMerge="1">
                  <a:txBody>
                    <a:bodyPr/>
                    <a:lstStyle/>
                    <a:p>
                      <a:endParaRPr lang="en-EG"/>
                    </a:p>
                  </a:txBody>
                  <a:tcPr/>
                </a:tc>
                <a:extLst>
                  <a:ext uri="{0D108BD9-81ED-4DB2-BD59-A6C34878D82A}">
                    <a16:rowId xmlns:a16="http://schemas.microsoft.com/office/drawing/2014/main" val="2815746423"/>
                  </a:ext>
                </a:extLst>
              </a:tr>
              <a:tr h="106178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Arial"/>
                        </a:rPr>
                        <a:t>4-</a:t>
                      </a:r>
                      <a:r>
                        <a:rPr lang="en-US" sz="1400" b="1" i="0" u="none" strike="noStrike" kern="1200" cap="none" dirty="0">
                          <a:solidFill>
                            <a:schemeClr val="tx1"/>
                          </a:solidFill>
                          <a:effectLst>
                            <a:outerShdw blurRad="50800" dist="38100" dir="2700000" algn="tl" rotWithShape="0">
                              <a:prstClr val="black">
                                <a:alpha val="40000"/>
                              </a:prstClr>
                            </a:outerShdw>
                          </a:effectLst>
                          <a:latin typeface="Arial"/>
                          <a:cs typeface="Arial"/>
                          <a:sym typeface="Arial"/>
                        </a:rPr>
                        <a:t> Data analysis steps</a:t>
                      </a:r>
                      <a:endParaRPr lang="en-US" sz="1400" b="1" i="0" u="none" strike="noStrike" kern="1200" cap="none" dirty="0">
                        <a:solidFill>
                          <a:schemeClr val="tx1"/>
                        </a:solidFill>
                        <a:effectLst>
                          <a:outerShdw blurRad="50800" dist="38100" dir="2700000" algn="tl" rotWithShape="0">
                            <a:prstClr val="black">
                              <a:alpha val="40000"/>
                            </a:prstClr>
                          </a:outerShdw>
                        </a:effectLst>
                        <a:latin typeface="Arial"/>
                        <a:cs typeface="Arial"/>
                      </a:endParaRPr>
                    </a:p>
                    <a:p>
                      <a:pPr marL="0" lvl="0" indent="0" algn="ctr" rtl="0"/>
                      <a:endParaRPr lang="en-US" sz="1400" b="1" i="0" u="none" strike="noStrike" kern="1200" cap="none" dirty="0">
                        <a:solidFill>
                          <a:schemeClr val="tx1"/>
                        </a:solidFill>
                        <a:effectLst>
                          <a:outerShdw blurRad="50800" dist="38100" dir="2700000" algn="tl" rotWithShape="0">
                            <a:prstClr val="black">
                              <a:alpha val="40000"/>
                            </a:prstClr>
                          </a:outerShdw>
                        </a:effectLst>
                        <a:latin typeface="Arial"/>
                        <a:ea typeface="+mn-ea"/>
                        <a:cs typeface="Arial"/>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rPr>
                        <a:t>Cleaning using power Query</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rPr>
                        <a:t>Using Dax </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rPr>
                        <a:t>Using some visuals in power BI to form reports</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486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u="none" strike="noStrike" cap="none" dirty="0">
                          <a:solidFill>
                            <a:schemeClr val="tx1"/>
                          </a:solidFill>
                          <a:effectLst>
                            <a:outerShdw blurRad="50800" dist="38100" dir="2700000" algn="tl" rotWithShape="0">
                              <a:prstClr val="black">
                                <a:alpha val="40000"/>
                              </a:prstClr>
                            </a:outerShdw>
                          </a:effectLst>
                          <a:sym typeface="Arial"/>
                        </a:rPr>
                        <a:t>5- </a:t>
                      </a: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Project spoiler</a:t>
                      </a:r>
                    </a:p>
                    <a:p>
                      <a:pPr marL="0" lvl="0" indent="0" algn="ctr" rtl="0"/>
                      <a:endPar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defTabSz="6858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General outlook on the project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rtl="0">
                        <a:lnSpc>
                          <a:spcPct val="100000"/>
                        </a:lnSpc>
                        <a:spcBef>
                          <a:spcPts val="0"/>
                        </a:spcBef>
                        <a:spcAft>
                          <a:spcPts val="0"/>
                        </a:spcAft>
                        <a:buClr>
                          <a:srgbClr val="000000"/>
                        </a:buClr>
                        <a:buFont typeface="Arial"/>
                        <a:buNone/>
                      </a:pP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ctr" rtl="0">
                        <a:lnSpc>
                          <a:spcPct val="100000"/>
                        </a:lnSpc>
                        <a:spcBef>
                          <a:spcPts val="0"/>
                        </a:spcBef>
                        <a:spcAft>
                          <a:spcPts val="0"/>
                        </a:spcAft>
                        <a:buClr>
                          <a:srgbClr val="000000"/>
                        </a:buClr>
                        <a:buFont typeface="Arial"/>
                        <a:buNone/>
                      </a:pP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828984"/>
                  </a:ext>
                </a:extLst>
              </a:tr>
              <a:tr h="405958">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rPr>
                        <a:t>6- Power BI final project</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Discussing our final Reports on power BI service</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1653016"/>
                  </a:ext>
                </a:extLst>
              </a:tr>
              <a:tr h="624568">
                <a:tc>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rPr>
                        <a:t>7-key insights and  recommendation </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Sora ExtraBol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rPr>
                        <a:t>Discuss project key insights and our recommendations </a:t>
                      </a:r>
                      <a:endParaRPr sz="1400" b="1" i="0" u="none" strike="noStrike" cap="none" dirty="0">
                        <a:solidFill>
                          <a:schemeClr val="tx1"/>
                        </a:solidFill>
                        <a:effectLst>
                          <a:outerShdw blurRad="50800" dist="38100" dir="2700000" algn="tl" rotWithShape="0">
                            <a:prstClr val="black">
                              <a:alpha val="40000"/>
                            </a:prstClr>
                          </a:outerShdw>
                        </a:effectLst>
                        <a:latin typeface="+mn-lt"/>
                        <a:ea typeface="+mn-ea"/>
                        <a:cs typeface="+mn-cs"/>
                        <a:sym typeface="Hanken Grotesk"/>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7886475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32"/>
          <p:cNvSpPr txBox="1">
            <a:spLocks noGrp="1"/>
          </p:cNvSpPr>
          <p:nvPr>
            <p:ph type="title"/>
          </p:nvPr>
        </p:nvSpPr>
        <p:spPr>
          <a:xfrm>
            <a:off x="1255574" y="543626"/>
            <a:ext cx="299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effectLst>
                  <a:outerShdw blurRad="50800" dist="38100" algn="l" rotWithShape="0">
                    <a:prstClr val="black">
                      <a:alpha val="40000"/>
                    </a:prstClr>
                  </a:outerShdw>
                </a:effectLst>
              </a:rPr>
              <a:t>Introduction</a:t>
            </a:r>
            <a:endParaRPr dirty="0">
              <a:solidFill>
                <a:schemeClr val="bg1"/>
              </a:solidFill>
              <a:effectLst>
                <a:outerShdw blurRad="50800" dist="38100" algn="l" rotWithShape="0">
                  <a:prstClr val="black">
                    <a:alpha val="40000"/>
                  </a:prstClr>
                </a:outerShdw>
              </a:effectLst>
            </a:endParaRPr>
          </a:p>
        </p:txBody>
      </p:sp>
      <p:sp>
        <p:nvSpPr>
          <p:cNvPr id="1788" name="Google Shape;1788;p32"/>
          <p:cNvSpPr txBox="1">
            <a:spLocks noGrp="1"/>
          </p:cNvSpPr>
          <p:nvPr>
            <p:ph type="body" idx="1"/>
          </p:nvPr>
        </p:nvSpPr>
        <p:spPr>
          <a:xfrm>
            <a:off x="843816" y="1045150"/>
            <a:ext cx="3916392" cy="2611471"/>
          </a:xfrm>
          <a:prstGeom prst="rect">
            <a:avLst/>
          </a:prstGeom>
        </p:spPr>
        <p:txBody>
          <a:bodyPr spcFirstLastPara="1" wrap="square" lIns="91425" tIns="91425" rIns="91425" bIns="91425" anchor="t" anchorCtr="0">
            <a:noAutofit/>
          </a:bodyPr>
          <a:lstStyle/>
          <a:p>
            <a:pPr marL="0" marR="0">
              <a:lnSpc>
                <a:spcPct val="150000"/>
              </a:lnSpc>
              <a:spcAft>
                <a:spcPts val="800"/>
              </a:spcAft>
            </a:pPr>
            <a:r>
              <a:rPr lang="en-US" sz="1800" kern="100" dirty="0">
                <a:effectLst>
                  <a:outerShdw blurRad="50800" dist="38100" algn="l" rotWithShape="0">
                    <a:prstClr val="black">
                      <a:alpha val="40000"/>
                    </a:prstClr>
                  </a:outerShdw>
                </a:effectLst>
                <a:latin typeface="Aptos" panose="020B0004020202020204" pitchFamily="34" charset="0"/>
                <a:ea typeface="Aptos" panose="020B0004020202020204" pitchFamily="34" charset="0"/>
                <a:cs typeface="Arial" panose="020B0604020202020204" pitchFamily="34" charset="0"/>
              </a:rPr>
              <a:t>The UK railway system experiences millions of daily transactions involving ticket purchases, diverse travel routes, and varying journey statuses. However, challenges such as ticket pricing trends, travel demand fluctuations, and train delays significantly impact both commuters and railway operations.</a:t>
            </a:r>
          </a:p>
        </p:txBody>
      </p:sp>
      <p:pic>
        <p:nvPicPr>
          <p:cNvPr id="7" name="Picture Placeholder 6" descr="A train station with a train going through it&#10;&#10;AI-generated content may be incorrect.">
            <a:extLst>
              <a:ext uri="{FF2B5EF4-FFF2-40B4-BE49-F238E27FC236}">
                <a16:creationId xmlns:a16="http://schemas.microsoft.com/office/drawing/2014/main" id="{364C5A40-BF31-E9B4-434D-8852248FA42C}"/>
              </a:ext>
            </a:extLst>
          </p:cNvPr>
          <p:cNvPicPr>
            <a:picLocks noGrp="1" noChangeAspect="1"/>
          </p:cNvPicPr>
          <p:nvPr>
            <p:ph type="pic" idx="2"/>
          </p:nvPr>
        </p:nvPicPr>
        <p:blipFill>
          <a:blip r:embed="rId3" cstate="print">
            <a:extLst>
              <a:ext uri="{28A0092B-C50C-407E-A947-70E740481C1C}">
                <a14:useLocalDpi xmlns:a14="http://schemas.microsoft.com/office/drawing/2010/main" val="0"/>
              </a:ext>
            </a:extLst>
          </a:blip>
          <a:srcRect l="25619" r="25619"/>
          <a:stretch>
            <a:fillRect/>
          </a:stretch>
        </p:blipFill>
        <p:spPr bwMode="auto">
          <a:xfrm>
            <a:off x="4831699" y="0"/>
            <a:ext cx="4312301" cy="5143500"/>
          </a:xfrm>
          <a:prstGeom prst="rect">
            <a:avLst/>
          </a:prstGeom>
          <a:noFill/>
          <a:ln>
            <a:noFill/>
          </a:ln>
        </p:spPr>
      </p:pic>
      <p:sp>
        <p:nvSpPr>
          <p:cNvPr id="4" name="Google Shape;1771;p31">
            <a:extLst>
              <a:ext uri="{FF2B5EF4-FFF2-40B4-BE49-F238E27FC236}">
                <a16:creationId xmlns:a16="http://schemas.microsoft.com/office/drawing/2014/main" id="{848C48C9-9EDD-E1DB-0367-54C9996DEE48}"/>
              </a:ext>
            </a:extLst>
          </p:cNvPr>
          <p:cNvSpPr txBox="1">
            <a:spLocks/>
          </p:cNvSpPr>
          <p:nvPr/>
        </p:nvSpPr>
        <p:spPr>
          <a:xfrm>
            <a:off x="621249" y="597550"/>
            <a:ext cx="734700" cy="447600"/>
          </a:xfrm>
          <a:prstGeom prst="rect">
            <a:avLst/>
          </a:prstGeom>
          <a:noFill/>
          <a:ln>
            <a:noFill/>
          </a:ln>
        </p:spPr>
        <p:txBody>
          <a:bodyPr spcFirstLastPara="1" wrap="square" lIns="91425" tIns="91425" rIns="91425" bIns="91425" anchor="b" anchorCtr="0">
            <a:noAutofit/>
          </a:bodyPr>
          <a:lstStyle/>
          <a:p>
            <a:pPr algn="l" rtl="0">
              <a:buClrTx/>
              <a:buFontTx/>
            </a:pPr>
            <a:r>
              <a:rPr lang="en" sz="2400" dirty="0">
                <a:solidFill>
                  <a:schemeClr val="bg1"/>
                </a:solidFill>
                <a:latin typeface="Sora ExtraBold"/>
                <a:cs typeface="Sora ExtraBold"/>
                <a:sym typeface="Sora ExtraBold"/>
              </a:rPr>
              <a:t>01</a:t>
            </a:r>
          </a:p>
        </p:txBody>
      </p:sp>
      <p:sp>
        <p:nvSpPr>
          <p:cNvPr id="5" name="TextBox 4">
            <a:extLst>
              <a:ext uri="{FF2B5EF4-FFF2-40B4-BE49-F238E27FC236}">
                <a16:creationId xmlns:a16="http://schemas.microsoft.com/office/drawing/2014/main" id="{7CC9CA2F-93FE-A63B-4AFD-8CBE222190D1}"/>
              </a:ext>
            </a:extLst>
          </p:cNvPr>
          <p:cNvSpPr txBox="1"/>
          <p:nvPr/>
        </p:nvSpPr>
        <p:spPr>
          <a:xfrm>
            <a:off x="7274808" y="4808035"/>
            <a:ext cx="2177823" cy="338554"/>
          </a:xfrm>
          <a:prstGeom prst="rect">
            <a:avLst/>
          </a:prstGeom>
          <a:noFill/>
        </p:spPr>
        <p:txBody>
          <a:bodyPr wrap="square">
            <a:spAutoFit/>
          </a:bodyPr>
          <a:lstStyle/>
          <a:p>
            <a:pPr algn="l"/>
            <a:r>
              <a:rPr lang="en-US" sz="1600" b="1" i="0" u="none" strike="noStrike" dirty="0">
                <a:effectLst>
                  <a:outerShdw blurRad="50800" dist="38100" algn="l" rotWithShape="0">
                    <a:prstClr val="black">
                      <a:alpha val="40000"/>
                    </a:prstClr>
                  </a:outerShdw>
                </a:effectLst>
                <a:latin typeface="Franklin Gothic"/>
              </a:rPr>
              <a:t>Kings Cross, London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4" name="Google Shape;1864;p34"/>
          <p:cNvSpPr txBox="1">
            <a:spLocks noGrp="1"/>
          </p:cNvSpPr>
          <p:nvPr>
            <p:ph type="subTitle" idx="3"/>
          </p:nvPr>
        </p:nvSpPr>
        <p:spPr>
          <a:xfrm>
            <a:off x="166763" y="1019562"/>
            <a:ext cx="4488538" cy="2153416"/>
          </a:xfrm>
          <a:prstGeom prst="rect">
            <a:avLst/>
          </a:prstGeom>
        </p:spPr>
        <p:txBody>
          <a:bodyPr spcFirstLastPara="1" vert="horz" wrap="square" lIns="91425" tIns="91425" rIns="91425" bIns="91425" rtlCol="0" anchor="t" anchorCtr="0">
            <a:noAutofit/>
          </a:bodyPr>
          <a:lstStyle/>
          <a:p>
            <a:pPr marL="342900" indent="-342900">
              <a:lnSpc>
                <a:spcPct val="150000"/>
              </a:lnSpc>
              <a:buFont typeface="Arial" panose="020B0604020202020204" pitchFamily="34" charset="0"/>
              <a:buChar char="•"/>
            </a:pPr>
            <a:r>
              <a:rPr lang="en-US" sz="1600" b="1" kern="100"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understand the reasons for journey delays and refunds.</a:t>
            </a:r>
          </a:p>
          <a:p>
            <a:pPr marL="342900" indent="-342900">
              <a:lnSpc>
                <a:spcPct val="150000"/>
              </a:lnSpc>
              <a:buFont typeface="Arial" panose="020B0604020202020204" pitchFamily="34" charset="0"/>
              <a:buChar char="•"/>
            </a:pPr>
            <a:r>
              <a:rPr lang="en-US" sz="1600" b="1" kern="100"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Check the distribution of Journey Status and Refund Request to identify any significant trends or patterns.</a:t>
            </a:r>
          </a:p>
          <a:p>
            <a:pPr marL="342900" indent="-342900">
              <a:lnSpc>
                <a:spcPct val="150000"/>
              </a:lnSpc>
              <a:buFont typeface="Arial" panose="020B0604020202020204" pitchFamily="34" charset="0"/>
              <a:buChar char="•"/>
            </a:pPr>
            <a:r>
              <a:rPr lang="en-US" sz="1600" b="1" kern="100" dirty="0">
                <a:effectLst>
                  <a:outerShdw blurRad="50800" dist="38100" algn="l" rotWithShape="0">
                    <a:prstClr val="black">
                      <a:alpha val="40000"/>
                    </a:prstClr>
                  </a:outerShdw>
                </a:effectLst>
                <a:latin typeface="Arial" panose="020B0604020202020204" pitchFamily="34" charset="0"/>
                <a:cs typeface="Arial" panose="020B0604020202020204" pitchFamily="34" charset="0"/>
              </a:rPr>
              <a:t>Examine the relationship between Journey Status, Reason for Delay, and Refund Request to identify key trends and patterns.</a:t>
            </a:r>
          </a:p>
          <a:p>
            <a:pPr marL="342900" indent="-342900">
              <a:lnSpc>
                <a:spcPct val="150000"/>
              </a:lnSpc>
              <a:buFont typeface="Arial" panose="020B0604020202020204" pitchFamily="34" charset="0"/>
              <a:buChar char="•"/>
            </a:pPr>
            <a:endParaRPr sz="1600" b="1" kern="100" dirty="0">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p:txBody>
      </p:sp>
      <p:sp>
        <p:nvSpPr>
          <p:cNvPr id="1863" name="Google Shape;1863;p34"/>
          <p:cNvSpPr txBox="1">
            <a:spLocks noGrp="1"/>
          </p:cNvSpPr>
          <p:nvPr>
            <p:ph type="title"/>
          </p:nvPr>
        </p:nvSpPr>
        <p:spPr>
          <a:xfrm>
            <a:off x="707061" y="264294"/>
            <a:ext cx="350369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u="none" strike="noStrike" cap="none" dirty="0">
                <a:solidFill>
                  <a:schemeClr val="bg1"/>
                </a:solidFill>
                <a:effectLst>
                  <a:outerShdw blurRad="50800" dist="38100" algn="l" rotWithShape="0">
                    <a:prstClr val="black">
                      <a:alpha val="40000"/>
                    </a:prstClr>
                  </a:outerShdw>
                </a:effectLst>
                <a:sym typeface="Arial"/>
              </a:rPr>
              <a:t>02  </a:t>
            </a:r>
            <a:r>
              <a:rPr lang="en" b="1" dirty="0">
                <a:solidFill>
                  <a:schemeClr val="bg1"/>
                </a:solidFill>
                <a:effectLst>
                  <a:outerShdw blurRad="50800" dist="38100" algn="l" rotWithShape="0">
                    <a:prstClr val="black">
                      <a:alpha val="40000"/>
                    </a:prstClr>
                  </a:outerShdw>
                </a:effectLst>
              </a:rPr>
              <a:t>O</a:t>
            </a:r>
            <a:r>
              <a:rPr lang="en-US" b="1" dirty="0">
                <a:solidFill>
                  <a:schemeClr val="bg1"/>
                </a:solidFill>
                <a:effectLst>
                  <a:outerShdw blurRad="50800" dist="38100" algn="l" rotWithShape="0">
                    <a:prstClr val="black">
                      <a:alpha val="40000"/>
                    </a:prstClr>
                  </a:outerShdw>
                </a:effectLst>
              </a:rPr>
              <a:t>u</a:t>
            </a:r>
            <a:r>
              <a:rPr lang="en" b="1" dirty="0">
                <a:solidFill>
                  <a:schemeClr val="bg1"/>
                </a:solidFill>
                <a:effectLst>
                  <a:outerShdw blurRad="50800" dist="38100" algn="l" rotWithShape="0">
                    <a:prstClr val="black">
                      <a:alpha val="40000"/>
                    </a:prstClr>
                  </a:outerShdw>
                </a:effectLst>
              </a:rPr>
              <a:t>r Objectives</a:t>
            </a:r>
            <a:endParaRPr b="1" dirty="0">
              <a:solidFill>
                <a:schemeClr val="bg1"/>
              </a:solidFill>
              <a:effectLst>
                <a:outerShdw blurRad="50800" dist="38100" algn="l" rotWithShape="0">
                  <a:prstClr val="black">
                    <a:alpha val="40000"/>
                  </a:prstClr>
                </a:outerShdw>
              </a:effectLst>
            </a:endParaRPr>
          </a:p>
        </p:txBody>
      </p:sp>
      <p:pic>
        <p:nvPicPr>
          <p:cNvPr id="2" name="Picture 1" descr="A large building with a skylight&#10;&#10;AI-generated content may be incorrect.">
            <a:extLst>
              <a:ext uri="{FF2B5EF4-FFF2-40B4-BE49-F238E27FC236}">
                <a16:creationId xmlns:a16="http://schemas.microsoft.com/office/drawing/2014/main" id="{7EDCE5C3-A63E-9D0C-683C-6B5B00272E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3247" y="0"/>
            <a:ext cx="5159960" cy="51435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19BE25D-A057-4D46-9885-CFDA0138C4F6}"/>
              </a:ext>
            </a:extLst>
          </p:cNvPr>
          <p:cNvSpPr txBox="1"/>
          <p:nvPr/>
        </p:nvSpPr>
        <p:spPr>
          <a:xfrm>
            <a:off x="7259927" y="4819324"/>
            <a:ext cx="3611824" cy="338554"/>
          </a:xfrm>
          <a:prstGeom prst="rect">
            <a:avLst/>
          </a:prstGeom>
          <a:noFill/>
        </p:spPr>
        <p:txBody>
          <a:bodyPr wrap="square" rtlCol="0">
            <a:spAutoFit/>
          </a:bodyPr>
          <a:lstStyle/>
          <a:p>
            <a:pPr algn="l"/>
            <a:r>
              <a:rPr lang="en-US" sz="1600" b="1" i="0" u="none" strike="noStrike" dirty="0">
                <a:effectLst>
                  <a:outerShdw blurRad="50800" dist="38100" algn="l" rotWithShape="0">
                    <a:prstClr val="black">
                      <a:alpha val="40000"/>
                    </a:prstClr>
                  </a:outerShdw>
                </a:effectLst>
                <a:latin typeface="Franklin Gothic"/>
              </a:rPr>
              <a:t>Edinburgh Waverley, Edinburgh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6">
          <a:extLst>
            <a:ext uri="{FF2B5EF4-FFF2-40B4-BE49-F238E27FC236}">
              <a16:creationId xmlns:a16="http://schemas.microsoft.com/office/drawing/2014/main" id="{2CF82D79-2F1D-89DF-1AAA-991D4A0880FD}"/>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10CA8FF-CE16-3D74-A0ED-CB985BB8D251}"/>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l="24653" r="24653"/>
          <a:stretch>
            <a:fillRect/>
          </a:stretch>
        </p:blipFill>
        <p:spPr>
          <a:xfrm>
            <a:off x="4855779" y="0"/>
            <a:ext cx="4675081" cy="514350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2DEF11E-A51C-4349-7507-A882B4366CF4}"/>
              </a:ext>
            </a:extLst>
          </p:cNvPr>
          <p:cNvSpPr txBox="1"/>
          <p:nvPr/>
        </p:nvSpPr>
        <p:spPr>
          <a:xfrm>
            <a:off x="7676043" y="4819324"/>
            <a:ext cx="3037114" cy="338554"/>
          </a:xfrm>
          <a:prstGeom prst="rect">
            <a:avLst/>
          </a:prstGeom>
          <a:noFill/>
        </p:spPr>
        <p:txBody>
          <a:bodyPr wrap="square" rtlCol="0">
            <a:spAutoFit/>
          </a:bodyPr>
          <a:lstStyle/>
          <a:p>
            <a:pPr algn="l"/>
            <a:r>
              <a:rPr lang="en-US" sz="1600" b="1" i="0" u="none" strike="noStrike" dirty="0">
                <a:effectLst>
                  <a:outerShdw blurRad="50800" dist="38100" algn="l" rotWithShape="0">
                    <a:prstClr val="black">
                      <a:alpha val="40000"/>
                    </a:prstClr>
                  </a:outerShdw>
                </a:effectLst>
                <a:latin typeface="Franklin Gothic"/>
              </a:rPr>
              <a:t>Kings Cross, London</a:t>
            </a:r>
          </a:p>
        </p:txBody>
      </p:sp>
      <p:sp>
        <p:nvSpPr>
          <p:cNvPr id="6" name="Google Shape;1867;p34">
            <a:extLst>
              <a:ext uri="{FF2B5EF4-FFF2-40B4-BE49-F238E27FC236}">
                <a16:creationId xmlns:a16="http://schemas.microsoft.com/office/drawing/2014/main" id="{D540E99A-FF5E-6865-5FD3-C3CFF556F5A3}"/>
              </a:ext>
            </a:extLst>
          </p:cNvPr>
          <p:cNvSpPr txBox="1">
            <a:spLocks/>
          </p:cNvSpPr>
          <p:nvPr/>
        </p:nvSpPr>
        <p:spPr>
          <a:xfrm>
            <a:off x="840293" y="1765738"/>
            <a:ext cx="3823001" cy="226148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a:lstStyle>
          <a:p>
            <a:pPr marL="0" indent="0">
              <a:lnSpc>
                <a:spcPct val="150000"/>
              </a:lnSpc>
            </a:pPr>
            <a:r>
              <a:rPr lang="en-US" sz="2000" b="1" kern="100" dirty="0">
                <a:effectLst>
                  <a:outerShdw blurRad="50800" dist="38100" algn="l" rotWithShape="0">
                    <a:prstClr val="black">
                      <a:alpha val="40000"/>
                    </a:prstClr>
                  </a:outerShdw>
                </a:effectLst>
                <a:latin typeface="Arial" panose="020B0604020202020204" pitchFamily="34" charset="0"/>
                <a:ea typeface="Aptos" panose="020B0004020202020204" pitchFamily="34" charset="0"/>
                <a:cs typeface="Arial" panose="020B0604020202020204" pitchFamily="34" charset="0"/>
              </a:rPr>
              <a:t>To analyze the factors contributing to railway journey delays, cancellations, and refund requests.</a:t>
            </a:r>
            <a:endParaRPr lang="en-US" sz="2000" b="1" kern="100" dirty="0">
              <a:effectLst>
                <a:outerShdw blurRad="50800" dist="38100" algn="l" rotWithShape="0">
                  <a:prstClr val="black">
                    <a:alpha val="40000"/>
                  </a:prstClr>
                </a:outerShdw>
              </a:effectLst>
              <a:latin typeface="Aptos" panose="020B0004020202020204" pitchFamily="34" charset="0"/>
              <a:ea typeface="Aptos" panose="020B0004020202020204" pitchFamily="34" charset="0"/>
              <a:cs typeface="Arial" panose="020B0604020202020204" pitchFamily="34" charset="0"/>
            </a:endParaRPr>
          </a:p>
        </p:txBody>
      </p:sp>
      <p:sp>
        <p:nvSpPr>
          <p:cNvPr id="39" name="Google Shape;1863;p34">
            <a:extLst>
              <a:ext uri="{FF2B5EF4-FFF2-40B4-BE49-F238E27FC236}">
                <a16:creationId xmlns:a16="http://schemas.microsoft.com/office/drawing/2014/main" id="{CAC068D2-8D68-C6BC-F349-87337524C941}"/>
              </a:ext>
            </a:extLst>
          </p:cNvPr>
          <p:cNvSpPr txBox="1">
            <a:spLocks noGrp="1"/>
          </p:cNvSpPr>
          <p:nvPr>
            <p:ph type="title"/>
          </p:nvPr>
        </p:nvSpPr>
        <p:spPr>
          <a:xfrm>
            <a:off x="647809" y="1116275"/>
            <a:ext cx="382300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effectLst>
                  <a:outerShdw blurRad="50800" dist="38100" algn="l" rotWithShape="0">
                    <a:prstClr val="black">
                      <a:alpha val="40000"/>
                    </a:prstClr>
                  </a:outerShdw>
                </a:effectLst>
              </a:rPr>
              <a:t>O</a:t>
            </a:r>
            <a:r>
              <a:rPr lang="en-US" b="1" dirty="0">
                <a:solidFill>
                  <a:schemeClr val="bg1"/>
                </a:solidFill>
                <a:effectLst>
                  <a:outerShdw blurRad="50800" dist="38100" algn="l" rotWithShape="0">
                    <a:prstClr val="black">
                      <a:alpha val="40000"/>
                    </a:prstClr>
                  </a:outerShdw>
                </a:effectLst>
              </a:rPr>
              <a:t>u</a:t>
            </a:r>
            <a:r>
              <a:rPr lang="en" b="1" dirty="0">
                <a:solidFill>
                  <a:schemeClr val="bg1"/>
                </a:solidFill>
                <a:effectLst>
                  <a:outerShdw blurRad="50800" dist="38100" algn="l" rotWithShape="0">
                    <a:prstClr val="black">
                      <a:alpha val="40000"/>
                    </a:prstClr>
                  </a:outerShdw>
                </a:effectLst>
              </a:rPr>
              <a:t>r Main Goal </a:t>
            </a:r>
            <a:endParaRPr b="1" dirty="0">
              <a:solidFill>
                <a:schemeClr val="bg1"/>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338401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4">
          <a:extLst>
            <a:ext uri="{FF2B5EF4-FFF2-40B4-BE49-F238E27FC236}">
              <a16:creationId xmlns:a16="http://schemas.microsoft.com/office/drawing/2014/main" id="{C472E5EC-9366-23DF-A001-35A13CA0290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04228FE-B7EA-56F4-F25C-F4604166207F}"/>
              </a:ext>
            </a:extLst>
          </p:cNvPr>
          <p:cNvSpPr>
            <a:spLocks noGrp="1"/>
          </p:cNvSpPr>
          <p:nvPr>
            <p:ph type="title"/>
          </p:nvPr>
        </p:nvSpPr>
        <p:spPr>
          <a:xfrm>
            <a:off x="56456" y="-35576"/>
            <a:ext cx="5252384" cy="661800"/>
          </a:xfrm>
        </p:spPr>
        <p:txBody>
          <a:bodyPr spcFirstLastPara="1" vert="horz" wrap="square" lIns="91425" tIns="91425" rIns="91425" bIns="91425" rtlCol="0" anchor="t" anchorCtr="0">
            <a:noAutofit/>
          </a:bodyPr>
          <a:lstStyle/>
          <a:p>
            <a:pPr>
              <a:buSzPts val="2400"/>
            </a:pPr>
            <a:r>
              <a:rPr lang="en-EG" sz="2400" b="1" cap="none" dirty="0">
                <a:solidFill>
                  <a:schemeClr val="bg1"/>
                </a:solidFill>
                <a:effectLst>
                  <a:outerShdw blurRad="50800" dist="38100" algn="l" rotWithShape="0">
                    <a:prstClr val="black">
                      <a:alpha val="40000"/>
                    </a:prstClr>
                  </a:outerShdw>
                </a:effectLst>
                <a:latin typeface="Sora ExtraBold"/>
                <a:cs typeface="Sora ExtraBold"/>
                <a:sym typeface="Sora ExtraBold"/>
              </a:rPr>
              <a:t>03 </a:t>
            </a:r>
            <a:r>
              <a:rPr lang="en-GB" sz="2400" b="1" cap="none" dirty="0">
                <a:solidFill>
                  <a:schemeClr val="bg1"/>
                </a:solidFill>
                <a:effectLst>
                  <a:outerShdw blurRad="50800" dist="38100" algn="l" rotWithShape="0">
                    <a:prstClr val="black">
                      <a:alpha val="40000"/>
                    </a:prstClr>
                  </a:outerShdw>
                </a:effectLst>
                <a:latin typeface="Sora ExtraBold"/>
                <a:cs typeface="Sora ExtraBold"/>
              </a:rPr>
              <a:t>Key Data Analysis Questions</a:t>
            </a:r>
            <a:endParaRPr lang="en-EG" sz="2400" b="1" cap="none" dirty="0">
              <a:solidFill>
                <a:schemeClr val="bg1"/>
              </a:solidFill>
              <a:effectLst>
                <a:outerShdw blurRad="50800" dist="38100" algn="l" rotWithShape="0">
                  <a:prstClr val="black">
                    <a:alpha val="40000"/>
                  </a:prstClr>
                </a:outerShdw>
              </a:effectLst>
              <a:latin typeface="Sora ExtraBold"/>
              <a:cs typeface="Sora ExtraBold"/>
              <a:sym typeface="Sora ExtraBold"/>
            </a:endParaRPr>
          </a:p>
        </p:txBody>
      </p:sp>
      <p:graphicFrame>
        <p:nvGraphicFramePr>
          <p:cNvPr id="23" name="Diagram 22">
            <a:extLst>
              <a:ext uri="{FF2B5EF4-FFF2-40B4-BE49-F238E27FC236}">
                <a16:creationId xmlns:a16="http://schemas.microsoft.com/office/drawing/2014/main" id="{07526669-6CDF-85CC-278F-658536ECD368}"/>
              </a:ext>
            </a:extLst>
          </p:cNvPr>
          <p:cNvGraphicFramePr/>
          <p:nvPr>
            <p:extLst>
              <p:ext uri="{D42A27DB-BD31-4B8C-83A1-F6EECF244321}">
                <p14:modId xmlns:p14="http://schemas.microsoft.com/office/powerpoint/2010/main" val="2079327417"/>
              </p:ext>
            </p:extLst>
          </p:nvPr>
        </p:nvGraphicFramePr>
        <p:xfrm>
          <a:off x="80504" y="934454"/>
          <a:ext cx="8982991" cy="4201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a16="http://schemas.microsoft.com/office/drawing/2014/main" id="{C236D21C-6AEA-B080-0FB6-B28F1E8075E8}"/>
              </a:ext>
            </a:extLst>
          </p:cNvPr>
          <p:cNvSpPr txBox="1"/>
          <p:nvPr/>
        </p:nvSpPr>
        <p:spPr>
          <a:xfrm>
            <a:off x="-42117" y="465004"/>
            <a:ext cx="9373687" cy="36933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a:spAutoFit/>
          </a:bodyPr>
          <a:lstStyle/>
          <a:p>
            <a:r>
              <a:rPr lang="en-US" b="1" dirty="0">
                <a:solidFill>
                  <a:schemeClr val="tx2">
                    <a:lumMod val="20000"/>
                    <a:lumOff val="80000"/>
                  </a:schemeClr>
                </a:solidFill>
              </a:rPr>
              <a:t>“These questions guide our next steps in improving rail performance and customer experience.”</a:t>
            </a:r>
            <a:endParaRPr lang="en-GB" b="1" dirty="0">
              <a:solidFill>
                <a:schemeClr val="tx2">
                  <a:lumMod val="20000"/>
                  <a:lumOff val="80000"/>
                </a:schemeClr>
              </a:solidFill>
            </a:endParaRPr>
          </a:p>
        </p:txBody>
      </p:sp>
    </p:spTree>
    <p:extLst>
      <p:ext uri="{BB962C8B-B14F-4D97-AF65-F5344CB8AC3E}">
        <p14:creationId xmlns:p14="http://schemas.microsoft.com/office/powerpoint/2010/main" val="4217303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21229577-A286-4206-B912-283E66F1474F}">
  <we:reference id="wa200003233" version="2.0.0.3" store="en-US" storeType="OMEX"/>
  <we:alternateReferences>
    <we:reference id="WA200003233" version="2.0.0.3" store="WA200003233" storeType="OMEX"/>
  </we:alternateReferences>
  <we:properties>
    <we:property name="pptInsertionSessionID" value="&quot;36AC3F71-C625-453E-9871-416598EF9BFC&quot;"/>
    <we:property name="reportUrl" value="&quot;/links/Dg9LzDAFnx?ctid=62cdc82b-7cca-4c61-b3eb-c197608080ef&amp;pbi_source=linkShare&amp;bookmarkGuid=8d63be80-eb98-4211-a178-f48a719587fe&quot;"/>
    <we:property name="reportName" value="&quot;Final 1&quot;"/>
    <we:property name="reportState" value="&quot;CONNECTED&quot;"/>
    <we:property name="embedUrl" value="&quot;/reportEmbed?reportId=5a493197-b911-4a0a-9cf0-2557197b74f1&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pageDisplayName" value="&quot;Overview&quot;"/>
    <we:property name="datasetId" value="&quot;538b8ce4-d3e1-4390-95cb-0745f8f86b05&quot;"/>
    <we:property name="backgroundColor" value="&quot;#D6D6D6&quot;"/>
    <we:property name="bookmark" value="&quot;H4sIAAAAAAAAA+1bS3PcNhL+KyoeNpepFN4Ac4tkp3a3Eq8SqbyVSunQABoSY4qcJTmyJy79922SM7I0eozE2KWHfXBpCDQb3V8/AcIfs1i08xKWb+AUsx+y3bp+dwrNux2ezbJqHPPMRBGC9tFjYByQBmi2nndFXbXZDx+zDppj7N4W7QLKnhEN/nE0y6As9+G4f0pQtjjL5ti0dQVl8ReOxDTVNQs8n2X4YV7WDfQsDzrosGd7RuT0TCLw7yWtCKErzvAAQzeOGpaMltE46QGZRImiF6wdCQbJbiTpWQ/L79VVB0VFy/RjzORcOS/zKNGbgCaPsR9vi+q4XAn86d3D5bwHpz0B+kto+D9p2Z7P+TmpowwzDkFB0BilweSE2sprTmC9gbPiGLq6uc4zWsY8C976nOzBgzUinyqfFYEx5UyMRqNQDC1u59Xhh87XH65zQ8JK6wSCh8icAavsZMkSSyhyMCwkE6UzHmEyL8Et50FCIpNaHUXSyk7lxZh1NuZBSmtdQqUB0lRekLyNSdnAICDyPCQ3WUfmgrZRcEJfhxRy58BNlssYmXiec+MZspAzH2AqLxedVUxADIDWa00xOEReKspuFXB++frDvKFcQRlk5PVjPIMqYMyGhNBgO8b/x+wXhHbRDFnh9ZWJg3rRBPwNB1u8rrqiWxKfBoryPSyzXpD9pqa8Mwwf1h2J3RTzdpg5qd/vNUjJhsKcnR/RyJ2KBmjiVT3poYnY7C4HHV4VzTo1idmGmF9AfhK4h5mHHlyujcm980KpqJ8EzL/hGVYLfMZAf9JghFqKoEQuMGJQuckxaBcfG+pXSLUb484/dvb6ZcqSfv+bGFS4fKY+vkWj0RQKElV0YwTldpUYj8LZxzbFSzHAHbBbw2PUXEaWa28cIT/WrUdPNjtEvKjiM0V8U4UR7BCl9lSLJdVQZaV1WsJWsA/r+RtSZqTpSd6ue2iS/aemPh2IV81+u/D/W2CzzDbVOlhP0O9f1z/u4tR3q9e0nGUjwmSDWXaAJaE4vLNXl4vTagtm48PA+lqCmEPTEeo7/Uahf5fmV3KkAsuY9ev9554W/PH4uMHjkc81iT6/pETw06JaCaN7U896m42/14CJ89kDkP3vCfYeOABbxWKtyb825G6/EPaDBuBLvJ3NhZ+dnw/OvZkI7iXU9rpxE9hXc8HsmTSa5aKl8MW4C83eCWn1BNLTp65zvQ8nij8v7bT3SL3julne382mWPRoCJNccto85f1OJXnuIxi5vQ6tBCwCIb5p9X8W2EATTpY/U89XXpf7Yv761Frgt9AU4/HFyu0frvsq5C84ZVfhIPl36rSuysMbl+Qa5z8N9NMrbbJf6qo7meKJbVkEvHoUkZ1iczyoF6GDAeD5KGSB43wdh2kc8P+Y/VyQTUbeb6Fc9Gy/24W2CN+t88H5LS41kI956ysx0Oje0YiQeyYVtVr0T3kQ7G+592cJx8MivMNuZ/CMJ+RKr+iNWL+vHuJNXwCP0XIhCgMhKGeRJ8ypWZaTD1BMEByZ0E4Yxh04BDn5ONJjBDAhCUSnaRPLguFPonG//ZTgHrX6hSeF3xGaO4H5iivarwtqDfAbPA8s+N+C6tVqgQdWr7Ko8MZWfHsv/MIBXWepF6/opZTz4nW9yB8vXtMxHxytPtp64V1/yi+oWQpcez35E59muXZG6iS54zy4aKR4Nh3XU99LRAz16bxuh8OuwwbXdI9/THL5m9EtxYGWKKGodj/jScnmVmSwGVQ9r+Eyxbjraepy+HVJApKx7ANhJBgO6WjJgWi11PeXeRN50ZLEJczb3lT93Y1+aL+oqvVzr3dT110vdxFxkHy99aoWZbnaoiUwXkmRJw0gRZTRCz411kTgRgavuEEthOFCxfQkYm1n5Q47+9js7PX0jxp19zki3Rp7pzB/eA/0hc8DrXfoLSdnEiZIhWDE9G03+RC3QTqmcsFdStz6J+FMTyJx7xPtCbQ4OXXPi5v76KeZqz+/E28CeLQ6n3FmuHrGk0Oh0AnQWx24OIXjmy7epKDyyCIyqwPaGLTxU3lZGaxOJlf9tT8IIrogpvIKIeWagitPkTK+JnXd9iC9hVeOgQvt8gDMcx1lcm772dgtvLjHiE7LZKRTMVpEOVlHn5hBL72OKlI5Ekbf4wLVbXgpq2TupXOCBa95zOX2K4S38GLO+eAwz0lDpqS3drp/RQYsBqs4i0qgNcGo7ZfXbvNVpZIJ6Jjjngfou4DJckmKHOEMD9YxrU0KGCbjpRRi/8ndOqMl80nYXE0vAnd+Y/4q9lcbX72nfxEdc/DfqiDfrHHtDsKQBrXl2sk8Ro9eow2Ky6k9FCQhVbS5SNElBVwnxK3h8zza3xf3Gev2rlpoqtJWOQfAGLUm3jn3+FZc7Uf3SmgnXa54cQbcAGRlu+SDQfQGnAmgo6BGaXIxFEyF4JgxnFpJyTQXOC0zDOxuwr1edO0cAu5DhTfgP5xmRIxbbDD8L5ML+M/P/w8Uq2Yh3TIAAA==&quot;"/>
    <we:property name="initialStateBookmark" value="&quot;H4sIAAAAAAAAA+1b62/cNhL/Vxb6cP1iFHyT6rfYSXF3bRI3NnIoiuAwJIdrNbK0J2mduIH/9xtJu47fa6sJ/Eg+BF6Ro+HMb56kmE9ZLNpFCcev4BCzn7Ltun5/CM37Gc+2smo19vr1Ly+fvfnlv6+evXxBw/WiK+qqzX76lHXQzLF7W7RLKHsONPjHu60MynIX5v1TgrLFrWyBTVtXUBZ/4UhMU12zxJOtDD8uyrqBnuVeBx32bI+InJ5pbf6jpBUhdMUR7mHoxlHDktEyGic9IJMoURgia0eCQbIrSXrWw/I7ddVBUdEy/RgzOVfOyzxK9CagyWPsx9uimpcrgT+/u3+86FFpD4D+Ehr+T1q253NyQuoow4xDUBA0RmkwOaE28loQWK/gqJhDVzeXeUbLmGfBW59HEXiwRuRT5bMiMKacidFoFIqhxc28OvzY+frjZW5IWGmdQPAQmTNglZ0sWWIJRQ6GhWSidMYjTOYluOU8SEhkUqujSFrZqbwYs87GPEhprUuoNECayguStzEpGxgERJ6H5CbryFzQNgpO6OuQQu4cuMlyGSMTz3NuPEMWcuYDTOXlorOKCYgB0HqtKQaHyEtF2a0Czh+/+LhoKFdQBhl5PYtHUAWM2ZAQGmzH+P+UvURol82QFV6cm9irl03ANzjY4kXVFd0x8WmgKD/AcdYLstvUlHeG4f26I7GbYtEOMwf1h50GKdlQmLOTdzRyo6IBmnheT3poIjbbx4MOz4tmnZrE1gUxv4L8JHAPMw89uFwbk3vnhVJRPwiY3+ARVkt8xEB/1mCEWoqgRC4wYlC5yTFoF+8b6udIRRvj7B+znX6ZsqTf/yYGFR4/Uh/foNFoCgWJKroxgnK7SoxH4ex9m+KpGOAG2K3hMWouI8u1N46QH+vWvSebGREvq/hIEb+owgh2iFJ7qsWSaqiy0jotYSPY+/XiFSkz0vQkb9c9NMn+c1MfDsSrLr9d+v8tsTnOLqq1t56g37+tf9zEqe9WL2m5lY0Ikw22sj0sCcXhnZ26XB5WGzAbHwbWlxLEApqOUJ/1G4X+XZpfyZEKLGPWr/f6lhZ8Np83OB/5XJLoy0tKBD8vq5Uwujf1Vm+z8fcaMHGydQdk/3OAvQcOwFaxWGvyrwtyt18J+0ED8CVez+bUz05OBue+mAhuJdTmunEV2OdzwdYjaTTLZUvhi3Ebmp0D0uoBpKfPXed6H04Uf57Zae+QevO6Ob69m02x6LshTHLJafOU9zuV5LmPYOTmOrQSsAiE+EWr/7PABppwcPwr9XzlZblP5y9PrQV+C00xHl+s3P7uuq9C/pRTdh4Okn9Wp3VVHt44I9c4/3mgn15pk72sq+5giie2ZRHw/FFEdojNfFAvQgcDwItRyALH+ToO0zjg/yn7tSCbjLzfQrns2f6wDW0Rfljng5NrXGogH/PWN2Kg0b2jESH3TCpqteif8iDY33LvLxKO+0V4j91s8IwH5ErP6Y1Yf6ju4k1fAY/RciEKAyEoZ5EnzKlZlpMPUEwQHJnQThjGHTgEOfk40mMEMCEJRKdpE8uC4Q+icb/+lOAWtfqJJ4XfEZobgfmGK9pvS2oN8Ds8dyz434Pq+WqBO1avsqjwylZ8cy/8xAFdZ6knr+iZlPPkdT3NH09e0zEfvFt9tPXCu/6UX1CzFLj2evInPs1y7YzUSXLHeXDRSPFoOq6HvpeIGOrDRd0Oh137Da7p7v+Y5Ow3o2uKAy1RQlFtf8GTkotbkcFmUPW8hssU466nqcvh1xkJSMayD4SRYDikoyUHotVSP57lTeRFSxKXsGh7U/V3N/qh3aKq1s+93k1dd73cRcRB8vXWq1qW5WqLlsB4JUWeNIAUUUYv+NRYE4EbGbziBrUQhgsV04OItdnKHWa72Mx2evp7jbrbHJFujL1DWNy9B/rK54HWO/SWkzMJE6RCMGL6tpt8iNsgHVO54C4lbv2DcKYHkbh3ifYAWpycuhfF1X30w8zVX96JLwL4bnU+48xw9Ywnh0KhE6A3OnBxCPOrLt6koPLIIjKrA9oYtPFTeVkZrE4mV4wDQhDRBTGVVwgp1xRceYqU8TWp6zYH6TW8cgxcaJcHYJ7rKJNzm8/GruHFPUZ0WiYjnYrRIsrJOvrEDHrpdVSRypEw+hYXqK7DS1klcy+dEyx4zWMuN18hvIYXc84Hh3lOGjIlvbXT/SsyYDFYxVlUAq0JRm2+vHadryqVTEDHHPc8QN8FTJZLUuQIZ3iwjmltUsAwGS+lEPtP7tYZLZlPwuZqehG48RvzN7G/uvDVe/oX0TEH/60K8t0al+4gDGlQW66dzGP06DXaoLic2kNBElJFm4sUXVLAdULcGD6Po/19cp+xru+qhaYqbZVzAIxRa+Kdc/dvxdV+dKeEdtLliidnwAuArGyXfDCI3oAzAXQU1ChNLoaCqRAcM4ZTKymZ5gKnZYaB3VW418uuXUDAXajwCvyH04yIcYMNhv9lkg2LkCzF6k7SDS/05xWn5jo5+T+PpzAVBjMAAA==&quot;"/>
    <we:property name="isFiltersActionButtonVisible" value="true"/>
    <we:property name="isVisualContainerHeaderHidden" value="false"/>
    <we:property name="reportEmbeddedTime" value="&quot;2025-04-25T06:51:54.686Z&quot;"/>
    <we:property name="creatorTenantId" value="&quot;62cdc82b-7cca-4c61-b3eb-c197608080ef&quot;"/>
    <we:property name="creatorUserId" value="&quot;10032003A6DF7136&quot;"/>
    <we:property name="creatorSessionId" value="&quot;e3c144cf-94e3-4e2f-acbe-d8754a5b23cd&quot;"/>
    <we:property name="artifactViewState" value="&quot;live&quot;"/>
    <we:property name="isTitleSuggestionsDialogRejected"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TM04033919[[fn=Circuit]]</Template>
  <TotalTime>967</TotalTime>
  <Words>895</Words>
  <Application>Microsoft Office PowerPoint</Application>
  <PresentationFormat>On-screen Show (16:9)</PresentationFormat>
  <Paragraphs>155</Paragraphs>
  <Slides>19</Slides>
  <Notes>12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Calibri</vt:lpstr>
      <vt:lpstr>Times New Roman</vt:lpstr>
      <vt:lpstr>Sora ExtraBold</vt:lpstr>
      <vt:lpstr>Aptos</vt:lpstr>
      <vt:lpstr>Franklin Gothic</vt:lpstr>
      <vt:lpstr>Fira Sans Extra Condensed</vt:lpstr>
      <vt:lpstr>Tw Cen MT</vt:lpstr>
      <vt:lpstr>Aptos Narrow</vt:lpstr>
      <vt:lpstr>Hanken Grotesk Light</vt:lpstr>
      <vt:lpstr>Sitka Display</vt:lpstr>
      <vt:lpstr>Arial</vt:lpstr>
      <vt:lpstr>Circuit</vt:lpstr>
      <vt:lpstr>UK Train Rides</vt:lpstr>
      <vt:lpstr>PowerPoint Presentation</vt:lpstr>
      <vt:lpstr>Our Team Members</vt:lpstr>
      <vt:lpstr>PICK UP YOUR BAGS, LET 'S GO </vt:lpstr>
      <vt:lpstr>Table of Contents</vt:lpstr>
      <vt:lpstr>Introduction</vt:lpstr>
      <vt:lpstr>02  Our Objectives</vt:lpstr>
      <vt:lpstr>Our Main Goal </vt:lpstr>
      <vt:lpstr>03 Key Data Analysis Questions</vt:lpstr>
      <vt:lpstr>PowerPoint Presentation</vt:lpstr>
      <vt:lpstr>Data before cleaning   </vt:lpstr>
      <vt:lpstr>PowerPoint Presentation</vt:lpstr>
      <vt:lpstr>DAX :  Examples</vt:lpstr>
      <vt:lpstr>Visuals:  Examples </vt:lpstr>
      <vt:lpstr>05  Project spoiler </vt:lpstr>
      <vt:lpstr>PowerPoint Presentation</vt:lpstr>
      <vt:lpstr>07 Key insights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Hanaa Refat</cp:lastModifiedBy>
  <cp:revision>35</cp:revision>
  <dcterms:modified xsi:type="dcterms:W3CDTF">2025-04-25T06:52:34Z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2025-03-09T07:37:34Z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62cdc82b-7cca-4c61-b3eb-c197608080ef</vt:lpwstr>
  </property>
  <property fmtid="{D5CDD505-2E9C-101B-9397-08002B2CF9AE}" pid="7" name="MSIP_Label_defa4170-0d19-0005-0004-bc88714345d2_ActionId">
    <vt:lpwstr>a0a655ea-8f04-47fe-9160-956dca6eea07</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